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72" r:id="rId3"/>
    <p:sldMasterId id="2147483685" r:id="rId4"/>
  </p:sldMasterIdLst>
  <p:notesMasterIdLst>
    <p:notesMasterId r:id="rId35"/>
  </p:notesMasterIdLst>
  <p:sldIdLst>
    <p:sldId id="394" r:id="rId5"/>
    <p:sldId id="393" r:id="rId6"/>
    <p:sldId id="280" r:id="rId7"/>
    <p:sldId id="256" r:id="rId8"/>
    <p:sldId id="397" r:id="rId9"/>
    <p:sldId id="258" r:id="rId10"/>
    <p:sldId id="257" r:id="rId11"/>
    <p:sldId id="259" r:id="rId12"/>
    <p:sldId id="266" r:id="rId13"/>
    <p:sldId id="268" r:id="rId14"/>
    <p:sldId id="267" r:id="rId15"/>
    <p:sldId id="261" r:id="rId16"/>
    <p:sldId id="262" r:id="rId17"/>
    <p:sldId id="263" r:id="rId18"/>
    <p:sldId id="264" r:id="rId19"/>
    <p:sldId id="265" r:id="rId20"/>
    <p:sldId id="260" r:id="rId21"/>
    <p:sldId id="279" r:id="rId22"/>
    <p:sldId id="269" r:id="rId23"/>
    <p:sldId id="270" r:id="rId24"/>
    <p:sldId id="276" r:id="rId25"/>
    <p:sldId id="275" r:id="rId26"/>
    <p:sldId id="277" r:id="rId27"/>
    <p:sldId id="395" r:id="rId28"/>
    <p:sldId id="271" r:id="rId29"/>
    <p:sldId id="278" r:id="rId30"/>
    <p:sldId id="273" r:id="rId31"/>
    <p:sldId id="272" r:id="rId32"/>
    <p:sldId id="274" r:id="rId33"/>
    <p:sldId id="396" r:id="rId34"/>
  </p:sldIdLst>
  <p:sldSz cx="14630400" cy="8229600"/>
  <p:notesSz cx="8229600" cy="14630400"/>
  <p:embeddedFontLst>
    <p:embeddedFont>
      <p:font typeface="29LT Azer" panose="00000500000000000000" pitchFamily="2" charset="-78"/>
      <p:italic r:id="rId36"/>
    </p:embeddedFont>
    <p:embeddedFont>
      <p:font typeface="AbdoMaster-Bold" panose="02000500030000020004" pitchFamily="50" charset="-78"/>
      <p:regular r:id="rId37"/>
    </p:embeddedFont>
    <p:embeddedFont>
      <p:font typeface="AbdoMaster-Medium" panose="02000500030000020004" pitchFamily="50" charset="-78"/>
      <p:regular r:id="rId38"/>
    </p:embeddedFont>
    <p:embeddedFont>
      <p:font typeface="Amin Bold" panose="02000500000000000000" pitchFamily="50" charset="-78"/>
      <p:regular r:id="rId39"/>
    </p:embeddedFont>
    <p:embeddedFont>
      <p:font typeface="Aqlaam" panose="00000500000000000000" pitchFamily="50" charset="-78"/>
      <p:regular r:id="rId40"/>
    </p:embeddedFont>
    <p:embeddedFont>
      <p:font typeface="Cabin" panose="020B0604020202020204"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omic Sans MS" panose="030F0702030302020204" pitchFamily="66" charset="0"/>
      <p:regular r:id="rId48"/>
      <p:bold r:id="rId49"/>
      <p:italic r:id="rId50"/>
      <p:boldItalic r:id="rId51"/>
    </p:embeddedFont>
    <p:embeddedFont>
      <p:font typeface="El Maidan _ MagdySoliman" panose="02000500000000000000" pitchFamily="2" charset="-78"/>
      <p:regular r:id="rId52"/>
    </p:embeddedFont>
    <p:embeddedFont>
      <p:font typeface="Franklin Gothic Book" panose="020B0503020102020204" pitchFamily="34" charset="0"/>
      <p:regular r:id="rId53"/>
      <p:italic r:id="rId54"/>
    </p:embeddedFont>
    <p:embeddedFont>
      <p:font typeface="GE Modern Light" panose="020A0503020102020204" pitchFamily="18" charset="-78"/>
      <p:regular r:id="rId55"/>
    </p:embeddedFont>
    <p:embeddedFont>
      <p:font typeface="Hacen Samra" panose="02000000000000000000" pitchFamily="2" charset="-78"/>
      <p:regular r:id="rId56"/>
    </p:embeddedFont>
    <p:embeddedFont>
      <p:font typeface="Harmattan" panose="01000503000000020003" pitchFamily="2" charset="-78"/>
      <p:regular r:id="rId57"/>
    </p:embeddedFont>
    <p:embeddedFont>
      <p:font typeface="Kufyan Arabic UltraLight" panose="02000500000000000000" pitchFamily="2" charset="-78"/>
      <p:regular r:id="rId58"/>
    </p:embeddedFont>
    <p:embeddedFont>
      <p:font typeface="PF Din Text Universal" panose="02000506050000020004" pitchFamily="50" charset="0"/>
      <p:regular r:id="rId59"/>
    </p:embeddedFont>
    <p:embeddedFont>
      <p:font typeface="Prata" panose="020B0604020202020204" charset="0"/>
      <p:regular r:id="rId60"/>
    </p:embeddedFont>
    <p:embeddedFont>
      <p:font typeface="Quattrocento" panose="020B0604020202020204" charset="0"/>
      <p:regular r:id="rId61"/>
    </p:embeddedFont>
    <p:embeddedFont>
      <p:font typeface="Raleway" panose="020B0604020202020204" charset="0"/>
      <p:regular r:id="rId62"/>
    </p:embeddedFont>
    <p:embeddedFont>
      <p:font typeface="Sakkal Majalla" panose="02000000000000000000" pitchFamily="2" charset="-78"/>
      <p:regular r:id="rId63"/>
      <p:bold r:id="rId64"/>
    </p:embeddedFont>
    <p:embeddedFont>
      <p:font typeface="Segoe Script" panose="020B0504020000000003" pitchFamily="34" charset="0"/>
      <p:regular r:id="rId65"/>
      <p:bold r:id="rId66"/>
    </p:embeddedFont>
    <p:embeddedFont>
      <p:font typeface="Shorooq_N1" panose="02000000000000000000" pitchFamily="2" charset="-78"/>
      <p:regular r:id="rId67"/>
    </p:embeddedFont>
    <p:embeddedFont>
      <p:font typeface="splart-h-faraj" panose="020A0503020102020204" pitchFamily="18" charset="-78"/>
      <p:regular r:id="rId68"/>
    </p:embeddedFont>
    <p:embeddedFont>
      <p:font typeface="Unbounded" panose="020B0604020202020204" charset="0"/>
      <p:regular r:id="rId69"/>
    </p:embeddedFont>
    <p:embeddedFont>
      <p:font typeface="YLShiliaRegular" panose="02000506000000020003" pitchFamily="2" charset="-78"/>
      <p:regular r:id="rId70"/>
    </p:embeddedFont>
    <p:embeddedFont>
      <p:font typeface="Yousef  bkw Circle mhairy" panose="02000000000000000000" pitchFamily="2" charset="-78"/>
      <p:regular r:id="rId71"/>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112836"/>
    <a:srgbClr val="243540"/>
    <a:srgbClr val="3B3B3B"/>
    <a:srgbClr val="000026"/>
    <a:srgbClr val="000066"/>
    <a:srgbClr val="111E35"/>
    <a:srgbClr val="162746"/>
    <a:srgbClr val="30475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65" autoAdjust="0"/>
    <p:restoredTop sz="94610"/>
  </p:normalViewPr>
  <p:slideViewPr>
    <p:cSldViewPr snapToGrid="0" snapToObjects="1">
      <p:cViewPr varScale="1">
        <p:scale>
          <a:sx n="58" d="100"/>
          <a:sy n="58" d="100"/>
        </p:scale>
        <p:origin x="114" y="96"/>
      </p:cViewPr>
      <p:guideLst/>
    </p:cSldViewPr>
  </p:slideViewPr>
  <p:notesTextViewPr>
    <p:cViewPr>
      <p:scale>
        <a:sx n="1" d="1"/>
        <a:sy n="1" d="1"/>
      </p:scale>
      <p:origin x="0" y="0"/>
    </p:cViewPr>
  </p:notesTextViewPr>
  <p:gridSpacing cx="64801" cy="64801"/>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8" Type="http://schemas.openxmlformats.org/officeDocument/2006/relationships/slide" Target="slides/slide4.xml"/><Relationship Id="rId51" Type="http://schemas.openxmlformats.org/officeDocument/2006/relationships/font" Target="fonts/font16.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4.fntdata"/><Relationship Id="rId34" Type="http://schemas.openxmlformats.org/officeDocument/2006/relationships/slide" Target="slides/slide30.xml"/><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font" Target="fonts/font3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50030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2763830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744289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905024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44662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405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1620"/>
            </a:lvl1pPr>
            <a:lvl2pPr marL="308610" indent="0" algn="ctr">
              <a:buNone/>
              <a:defRPr sz="1350"/>
            </a:lvl2pPr>
            <a:lvl3pPr marL="617220" indent="0" algn="ctr">
              <a:buNone/>
              <a:defRPr sz="1216"/>
            </a:lvl3pPr>
            <a:lvl4pPr marL="925830" indent="0" algn="ctr">
              <a:buNone/>
              <a:defRPr sz="1080"/>
            </a:lvl4pPr>
            <a:lvl5pPr marL="1234440" indent="0" algn="ctr">
              <a:buNone/>
              <a:defRPr sz="1080"/>
            </a:lvl5pPr>
            <a:lvl6pPr marL="1543050" indent="0" algn="ctr">
              <a:buNone/>
              <a:defRPr sz="1080"/>
            </a:lvl6pPr>
            <a:lvl7pPr marL="1851660" indent="0" algn="ctr">
              <a:buNone/>
              <a:defRPr sz="1080"/>
            </a:lvl7pPr>
            <a:lvl8pPr marL="2160270" indent="0" algn="ctr">
              <a:buNone/>
              <a:defRPr sz="1080"/>
            </a:lvl8pPr>
            <a:lvl9pPr marL="2468880" indent="0" algn="ctr">
              <a:buNone/>
              <a:defRPr sz="1080"/>
            </a:lvl9pPr>
          </a:lstStyle>
          <a:p>
            <a:r>
              <a:rPr lang="en-US"/>
              <a:t>Click to edit Master subtitle style</a:t>
            </a:r>
          </a:p>
        </p:txBody>
      </p:sp>
      <p:sp>
        <p:nvSpPr>
          <p:cNvPr id="4" name="Date Placeholder 3"/>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FB233208-38E8-45EE-AFA5-A4B06766FB75}" type="datetimeFigureOut">
              <a:rPr lang="en-US"/>
              <a:pPr>
                <a:defRPr/>
              </a:pPr>
              <a:t>10/29/2025</a:t>
            </a:fld>
            <a:endParaRPr lang="en-US"/>
          </a:p>
        </p:txBody>
      </p:sp>
      <p:sp>
        <p:nvSpPr>
          <p:cNvPr id="5" name="Footer Placeholder 4"/>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74E8E818-C436-4A95-80CA-1A96918B2A4D}" type="slidenum">
              <a:rPr lang="en-US"/>
              <a:pPr>
                <a:defRPr/>
              </a:pPr>
              <a:t>‹#›</a:t>
            </a:fld>
            <a:endParaRPr lang="en-US"/>
          </a:p>
        </p:txBody>
      </p:sp>
    </p:spTree>
    <p:extLst>
      <p:ext uri="{BB962C8B-B14F-4D97-AF65-F5344CB8AC3E}">
        <p14:creationId xmlns:p14="http://schemas.microsoft.com/office/powerpoint/2010/main" val="22754439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DC166371-FEE9-49C1-81AD-1F8968904E11}" type="datetimeFigureOut">
              <a:rPr lang="en-US"/>
              <a:pPr>
                <a:defRPr/>
              </a:pPr>
              <a:t>10/29/2025</a:t>
            </a:fld>
            <a:endParaRPr lang="en-US"/>
          </a:p>
        </p:txBody>
      </p:sp>
      <p:sp>
        <p:nvSpPr>
          <p:cNvPr id="5" name="Footer Placeholder 4"/>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6F3326C1-2EAF-4846-8F28-9447522C77C7}" type="slidenum">
              <a:rPr lang="en-US"/>
              <a:pPr>
                <a:defRPr/>
              </a:pPr>
              <a:t>‹#›</a:t>
            </a:fld>
            <a:endParaRPr lang="en-US"/>
          </a:p>
        </p:txBody>
      </p:sp>
    </p:spTree>
    <p:extLst>
      <p:ext uri="{BB962C8B-B14F-4D97-AF65-F5344CB8AC3E}">
        <p14:creationId xmlns:p14="http://schemas.microsoft.com/office/powerpoint/2010/main" val="744655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1" y="2051691"/>
            <a:ext cx="12618720" cy="3423284"/>
          </a:xfrm>
        </p:spPr>
        <p:txBody>
          <a:bodyPr anchor="b"/>
          <a:lstStyle>
            <a:lvl1pPr>
              <a:defRPr sz="4050"/>
            </a:lvl1pPr>
          </a:lstStyle>
          <a:p>
            <a:r>
              <a:rPr lang="en-US"/>
              <a:t>Click to edit Master title style</a:t>
            </a:r>
          </a:p>
        </p:txBody>
      </p:sp>
      <p:sp>
        <p:nvSpPr>
          <p:cNvPr id="3" name="Text Placeholder 2"/>
          <p:cNvSpPr>
            <a:spLocks noGrp="1"/>
          </p:cNvSpPr>
          <p:nvPr>
            <p:ph type="body" idx="1"/>
          </p:nvPr>
        </p:nvSpPr>
        <p:spPr>
          <a:xfrm>
            <a:off x="998221" y="5507361"/>
            <a:ext cx="12618720" cy="1800224"/>
          </a:xfrm>
        </p:spPr>
        <p:txBody>
          <a:bodyPr/>
          <a:lstStyle>
            <a:lvl1pPr marL="0" indent="0">
              <a:buNone/>
              <a:defRPr sz="1620">
                <a:solidFill>
                  <a:schemeClr val="tx1">
                    <a:tint val="75000"/>
                  </a:schemeClr>
                </a:solidFill>
              </a:defRPr>
            </a:lvl1pPr>
            <a:lvl2pPr marL="308610" indent="0">
              <a:buNone/>
              <a:defRPr sz="1350">
                <a:solidFill>
                  <a:schemeClr val="tx1">
                    <a:tint val="75000"/>
                  </a:schemeClr>
                </a:solidFill>
              </a:defRPr>
            </a:lvl2pPr>
            <a:lvl3pPr marL="617220" indent="0">
              <a:buNone/>
              <a:defRPr sz="1216">
                <a:solidFill>
                  <a:schemeClr val="tx1">
                    <a:tint val="75000"/>
                  </a:schemeClr>
                </a:solidFill>
              </a:defRPr>
            </a:lvl3pPr>
            <a:lvl4pPr marL="925830" indent="0">
              <a:buNone/>
              <a:defRPr sz="1080">
                <a:solidFill>
                  <a:schemeClr val="tx1">
                    <a:tint val="75000"/>
                  </a:schemeClr>
                </a:solidFill>
              </a:defRPr>
            </a:lvl4pPr>
            <a:lvl5pPr marL="1234440" indent="0">
              <a:buNone/>
              <a:defRPr sz="1080">
                <a:solidFill>
                  <a:schemeClr val="tx1">
                    <a:tint val="75000"/>
                  </a:schemeClr>
                </a:solidFill>
              </a:defRPr>
            </a:lvl5pPr>
            <a:lvl6pPr marL="1543050" indent="0">
              <a:buNone/>
              <a:defRPr sz="1080">
                <a:solidFill>
                  <a:schemeClr val="tx1">
                    <a:tint val="75000"/>
                  </a:schemeClr>
                </a:solidFill>
              </a:defRPr>
            </a:lvl6pPr>
            <a:lvl7pPr marL="1851660" indent="0">
              <a:buNone/>
              <a:defRPr sz="1080">
                <a:solidFill>
                  <a:schemeClr val="tx1">
                    <a:tint val="75000"/>
                  </a:schemeClr>
                </a:solidFill>
              </a:defRPr>
            </a:lvl7pPr>
            <a:lvl8pPr marL="2160270" indent="0">
              <a:buNone/>
              <a:defRPr sz="1080">
                <a:solidFill>
                  <a:schemeClr val="tx1">
                    <a:tint val="75000"/>
                  </a:schemeClr>
                </a:solidFill>
              </a:defRPr>
            </a:lvl8pPr>
            <a:lvl9pPr marL="2468880" indent="0">
              <a:buNone/>
              <a:defRPr sz="10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E62D4E03-DF35-47DB-AF67-FDEC5F6DEE61}" type="datetimeFigureOut">
              <a:rPr lang="en-US"/>
              <a:pPr>
                <a:defRPr/>
              </a:pPr>
              <a:t>10/29/2025</a:t>
            </a:fld>
            <a:endParaRPr lang="en-US"/>
          </a:p>
        </p:txBody>
      </p:sp>
      <p:sp>
        <p:nvSpPr>
          <p:cNvPr id="5" name="Footer Placeholder 4"/>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A39F06A2-C265-4AE7-9962-A06A0A13C0C3}" type="slidenum">
              <a:rPr lang="en-US"/>
              <a:pPr>
                <a:defRPr/>
              </a:pPr>
              <a:t>‹#›</a:t>
            </a:fld>
            <a:endParaRPr lang="en-US"/>
          </a:p>
        </p:txBody>
      </p:sp>
    </p:spTree>
    <p:extLst>
      <p:ext uri="{BB962C8B-B14F-4D97-AF65-F5344CB8AC3E}">
        <p14:creationId xmlns:p14="http://schemas.microsoft.com/office/powerpoint/2010/main" val="32577292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F9965FA3-70D1-494A-A5F8-36C67DBE43D9}" type="datetimeFigureOut">
              <a:rPr lang="en-US"/>
              <a:pPr>
                <a:defRPr/>
              </a:pPr>
              <a:t>10/29/2025</a:t>
            </a:fld>
            <a:endParaRPr lang="en-US"/>
          </a:p>
        </p:txBody>
      </p:sp>
      <p:sp>
        <p:nvSpPr>
          <p:cNvPr id="6" name="Footer Placeholder 5"/>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ED6E81A4-B05E-48C4-A194-C3D7E947F9F3}" type="slidenum">
              <a:rPr lang="en-US"/>
              <a:pPr>
                <a:defRPr/>
              </a:pPr>
              <a:t>‹#›</a:t>
            </a:fld>
            <a:endParaRPr lang="en-US"/>
          </a:p>
        </p:txBody>
      </p:sp>
    </p:spTree>
    <p:extLst>
      <p:ext uri="{BB962C8B-B14F-4D97-AF65-F5344CB8AC3E}">
        <p14:creationId xmlns:p14="http://schemas.microsoft.com/office/powerpoint/2010/main" val="13617855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5"/>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8" y="2017396"/>
            <a:ext cx="6189344" cy="988694"/>
          </a:xfrm>
        </p:spPr>
        <p:txBody>
          <a:bodyPr anchor="b"/>
          <a:lstStyle>
            <a:lvl1pPr marL="0" indent="0">
              <a:buNone/>
              <a:defRPr sz="1620" b="1"/>
            </a:lvl1pPr>
            <a:lvl2pPr marL="308610" indent="0">
              <a:buNone/>
              <a:defRPr sz="1350" b="1"/>
            </a:lvl2pPr>
            <a:lvl3pPr marL="617220" indent="0">
              <a:buNone/>
              <a:defRPr sz="1216"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4" name="Content Placeholder 3"/>
          <p:cNvSpPr>
            <a:spLocks noGrp="1"/>
          </p:cNvSpPr>
          <p:nvPr>
            <p:ph sz="half" idx="2"/>
          </p:nvPr>
        </p:nvSpPr>
        <p:spPr>
          <a:xfrm>
            <a:off x="1007748"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2" y="2017396"/>
            <a:ext cx="6219826" cy="988694"/>
          </a:xfrm>
        </p:spPr>
        <p:txBody>
          <a:bodyPr anchor="b"/>
          <a:lstStyle>
            <a:lvl1pPr marL="0" indent="0">
              <a:buNone/>
              <a:defRPr sz="1620" b="1"/>
            </a:lvl1pPr>
            <a:lvl2pPr marL="308610" indent="0">
              <a:buNone/>
              <a:defRPr sz="1350" b="1"/>
            </a:lvl2pPr>
            <a:lvl3pPr marL="617220" indent="0">
              <a:buNone/>
              <a:defRPr sz="1216" b="1"/>
            </a:lvl3pPr>
            <a:lvl4pPr marL="925830" indent="0">
              <a:buNone/>
              <a:defRPr sz="1080" b="1"/>
            </a:lvl4pPr>
            <a:lvl5pPr marL="1234440" indent="0">
              <a:buNone/>
              <a:defRPr sz="1080" b="1"/>
            </a:lvl5pPr>
            <a:lvl6pPr marL="1543050" indent="0">
              <a:buNone/>
              <a:defRPr sz="1080" b="1"/>
            </a:lvl6pPr>
            <a:lvl7pPr marL="1851660" indent="0">
              <a:buNone/>
              <a:defRPr sz="1080" b="1"/>
            </a:lvl7pPr>
            <a:lvl8pPr marL="2160270" indent="0">
              <a:buNone/>
              <a:defRPr sz="1080" b="1"/>
            </a:lvl8pPr>
            <a:lvl9pPr marL="2468880" indent="0">
              <a:buNone/>
              <a:defRPr sz="1080" b="1"/>
            </a:lvl9pPr>
          </a:lstStyle>
          <a:p>
            <a:pPr lvl="0"/>
            <a:r>
              <a:rPr lang="en-US"/>
              <a:t>Click to edit Master text styles</a:t>
            </a:r>
          </a:p>
        </p:txBody>
      </p:sp>
      <p:sp>
        <p:nvSpPr>
          <p:cNvPr id="6" name="Content Placeholder 5"/>
          <p:cNvSpPr>
            <a:spLocks noGrp="1"/>
          </p:cNvSpPr>
          <p:nvPr>
            <p:ph sz="quarter" idx="4"/>
          </p:nvPr>
        </p:nvSpPr>
        <p:spPr>
          <a:xfrm>
            <a:off x="7406642"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8ACCA4D3-4C77-467D-B95B-50636B74DDB4}" type="datetimeFigureOut">
              <a:rPr lang="en-US"/>
              <a:pPr>
                <a:defRPr/>
              </a:pPr>
              <a:t>10/29/2025</a:t>
            </a:fld>
            <a:endParaRPr lang="en-US"/>
          </a:p>
        </p:txBody>
      </p:sp>
      <p:sp>
        <p:nvSpPr>
          <p:cNvPr id="8" name="Footer Placeholder 7"/>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B3B61918-E5AF-421A-8357-73DBE3F2D3F8}" type="slidenum">
              <a:rPr lang="en-US"/>
              <a:pPr>
                <a:defRPr/>
              </a:pPr>
              <a:t>‹#›</a:t>
            </a:fld>
            <a:endParaRPr lang="en-US"/>
          </a:p>
        </p:txBody>
      </p:sp>
    </p:spTree>
    <p:extLst>
      <p:ext uri="{BB962C8B-B14F-4D97-AF65-F5344CB8AC3E}">
        <p14:creationId xmlns:p14="http://schemas.microsoft.com/office/powerpoint/2010/main" val="17279103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B49F5572-86D8-4E92-8689-D6C57E2CEC11}" type="datetimeFigureOut">
              <a:rPr lang="en-US"/>
              <a:pPr>
                <a:defRPr/>
              </a:pPr>
              <a:t>10/29/2025</a:t>
            </a:fld>
            <a:endParaRPr lang="en-US"/>
          </a:p>
        </p:txBody>
      </p:sp>
      <p:sp>
        <p:nvSpPr>
          <p:cNvPr id="4" name="Footer Placeholder 3"/>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C328C959-C391-4F74-9AE5-CA0F918C52B4}" type="slidenum">
              <a:rPr lang="en-US"/>
              <a:pPr>
                <a:defRPr/>
              </a:pPr>
              <a:t>‹#›</a:t>
            </a:fld>
            <a:endParaRPr lang="en-US"/>
          </a:p>
        </p:txBody>
      </p:sp>
    </p:spTree>
    <p:extLst>
      <p:ext uri="{BB962C8B-B14F-4D97-AF65-F5344CB8AC3E}">
        <p14:creationId xmlns:p14="http://schemas.microsoft.com/office/powerpoint/2010/main" val="926491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D13418DD-356E-490D-A47A-99F9850D0B03}" type="datetimeFigureOut">
              <a:rPr lang="en-US"/>
              <a:pPr>
                <a:defRPr/>
              </a:pPr>
              <a:t>10/29/2025</a:t>
            </a:fld>
            <a:endParaRPr lang="en-US"/>
          </a:p>
        </p:txBody>
      </p:sp>
      <p:sp>
        <p:nvSpPr>
          <p:cNvPr id="3" name="Footer Placeholder 2"/>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FE2A5ACE-EB33-4752-B8E5-3648D534ABAF}" type="slidenum">
              <a:rPr lang="en-US"/>
              <a:pPr>
                <a:defRPr/>
              </a:pPr>
              <a:t>‹#›</a:t>
            </a:fld>
            <a:endParaRPr lang="en-US"/>
          </a:p>
        </p:txBody>
      </p:sp>
    </p:spTree>
    <p:extLst>
      <p:ext uri="{BB962C8B-B14F-4D97-AF65-F5344CB8AC3E}">
        <p14:creationId xmlns:p14="http://schemas.microsoft.com/office/powerpoint/2010/main" val="13006715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2160"/>
            </a:lvl1pPr>
          </a:lstStyle>
          <a:p>
            <a:r>
              <a:rPr lang="en-US"/>
              <a:t>Click to edit Master title style</a:t>
            </a:r>
          </a:p>
        </p:txBody>
      </p:sp>
      <p:sp>
        <p:nvSpPr>
          <p:cNvPr id="3" name="Content Placeholder 2"/>
          <p:cNvSpPr>
            <a:spLocks noGrp="1"/>
          </p:cNvSpPr>
          <p:nvPr>
            <p:ph idx="1"/>
          </p:nvPr>
        </p:nvSpPr>
        <p:spPr>
          <a:xfrm>
            <a:off x="6219826" y="1184915"/>
            <a:ext cx="7406640" cy="5848350"/>
          </a:xfrm>
        </p:spPr>
        <p:txBody>
          <a:bodyPr/>
          <a:lstStyle>
            <a:lvl1pPr>
              <a:defRPr sz="2160"/>
            </a:lvl1pPr>
            <a:lvl2pPr>
              <a:defRPr sz="1890"/>
            </a:lvl2pPr>
            <a:lvl3pPr>
              <a:defRPr sz="162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080"/>
            </a:lvl1pPr>
            <a:lvl2pPr marL="308610" indent="0">
              <a:buNone/>
              <a:defRPr sz="946"/>
            </a:lvl2pPr>
            <a:lvl3pPr marL="617220" indent="0">
              <a:buNone/>
              <a:defRPr sz="810"/>
            </a:lvl3pPr>
            <a:lvl4pPr marL="925830" indent="0">
              <a:buNone/>
              <a:defRPr sz="676"/>
            </a:lvl4pPr>
            <a:lvl5pPr marL="1234440" indent="0">
              <a:buNone/>
              <a:defRPr sz="676"/>
            </a:lvl5pPr>
            <a:lvl6pPr marL="1543050" indent="0">
              <a:buNone/>
              <a:defRPr sz="676"/>
            </a:lvl6pPr>
            <a:lvl7pPr marL="1851660" indent="0">
              <a:buNone/>
              <a:defRPr sz="676"/>
            </a:lvl7pPr>
            <a:lvl8pPr marL="2160270" indent="0">
              <a:buNone/>
              <a:defRPr sz="676"/>
            </a:lvl8pPr>
            <a:lvl9pPr marL="2468880" indent="0">
              <a:buNone/>
              <a:defRPr sz="676"/>
            </a:lvl9pPr>
          </a:lstStyle>
          <a:p>
            <a:pPr lvl="0"/>
            <a:r>
              <a:rPr lang="en-US"/>
              <a:t>Click to edit Master text styles</a:t>
            </a:r>
          </a:p>
        </p:txBody>
      </p:sp>
      <p:sp>
        <p:nvSpPr>
          <p:cNvPr id="5" name="Date Placeholder 4"/>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A0FE9BCA-73C2-44C0-8634-DE3768EB67DE}" type="datetimeFigureOut">
              <a:rPr lang="en-US"/>
              <a:pPr>
                <a:defRPr/>
              </a:pPr>
              <a:t>10/29/2025</a:t>
            </a:fld>
            <a:endParaRPr lang="en-US"/>
          </a:p>
        </p:txBody>
      </p:sp>
      <p:sp>
        <p:nvSpPr>
          <p:cNvPr id="6" name="Footer Placeholder 5"/>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E94C8245-65B1-4E6F-AB6B-4B284C309D5B}" type="slidenum">
              <a:rPr lang="en-US"/>
              <a:pPr>
                <a:defRPr/>
              </a:pPr>
              <a:t>‹#›</a:t>
            </a:fld>
            <a:endParaRPr lang="en-US"/>
          </a:p>
        </p:txBody>
      </p:sp>
    </p:spTree>
    <p:extLst>
      <p:ext uri="{BB962C8B-B14F-4D97-AF65-F5344CB8AC3E}">
        <p14:creationId xmlns:p14="http://schemas.microsoft.com/office/powerpoint/2010/main" val="11187205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2160"/>
            </a:lvl1pPr>
          </a:lstStyle>
          <a:p>
            <a:r>
              <a:rPr lang="en-US"/>
              <a:t>Click to edit Master title style</a:t>
            </a:r>
          </a:p>
        </p:txBody>
      </p:sp>
      <p:sp>
        <p:nvSpPr>
          <p:cNvPr id="3" name="Picture Placeholder 2"/>
          <p:cNvSpPr>
            <a:spLocks noGrp="1"/>
          </p:cNvSpPr>
          <p:nvPr>
            <p:ph type="pic" idx="1"/>
          </p:nvPr>
        </p:nvSpPr>
        <p:spPr>
          <a:xfrm>
            <a:off x="6219826" y="1184915"/>
            <a:ext cx="7406640" cy="5848350"/>
          </a:xfrm>
        </p:spPr>
        <p:txBody>
          <a:bodyPr rtlCol="0">
            <a:normAutofit/>
          </a:bodyPr>
          <a:lstStyle>
            <a:lvl1pPr marL="0" indent="0">
              <a:buNone/>
              <a:defRPr sz="2160"/>
            </a:lvl1pPr>
            <a:lvl2pPr marL="308610" indent="0">
              <a:buNone/>
              <a:defRPr sz="1890"/>
            </a:lvl2pPr>
            <a:lvl3pPr marL="617220" indent="0">
              <a:buNone/>
              <a:defRPr sz="1620"/>
            </a:lvl3pPr>
            <a:lvl4pPr marL="925830" indent="0">
              <a:buNone/>
              <a:defRPr sz="1350"/>
            </a:lvl4pPr>
            <a:lvl5pPr marL="1234440" indent="0">
              <a:buNone/>
              <a:defRPr sz="1350"/>
            </a:lvl5pPr>
            <a:lvl6pPr marL="1543050" indent="0">
              <a:buNone/>
              <a:defRPr sz="1350"/>
            </a:lvl6pPr>
            <a:lvl7pPr marL="1851660" indent="0">
              <a:buNone/>
              <a:defRPr sz="1350"/>
            </a:lvl7pPr>
            <a:lvl8pPr marL="2160270" indent="0">
              <a:buNone/>
              <a:defRPr sz="1350"/>
            </a:lvl8pPr>
            <a:lvl9pPr marL="2468880" indent="0">
              <a:buNone/>
              <a:defRPr sz="1350"/>
            </a:lvl9pPr>
          </a:lstStyle>
          <a:p>
            <a:pPr lvl="0"/>
            <a:endParaRPr lang="en-US" noProof="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080"/>
            </a:lvl1pPr>
            <a:lvl2pPr marL="308610" indent="0">
              <a:buNone/>
              <a:defRPr sz="946"/>
            </a:lvl2pPr>
            <a:lvl3pPr marL="617220" indent="0">
              <a:buNone/>
              <a:defRPr sz="810"/>
            </a:lvl3pPr>
            <a:lvl4pPr marL="925830" indent="0">
              <a:buNone/>
              <a:defRPr sz="676"/>
            </a:lvl4pPr>
            <a:lvl5pPr marL="1234440" indent="0">
              <a:buNone/>
              <a:defRPr sz="676"/>
            </a:lvl5pPr>
            <a:lvl6pPr marL="1543050" indent="0">
              <a:buNone/>
              <a:defRPr sz="676"/>
            </a:lvl6pPr>
            <a:lvl7pPr marL="1851660" indent="0">
              <a:buNone/>
              <a:defRPr sz="676"/>
            </a:lvl7pPr>
            <a:lvl8pPr marL="2160270" indent="0">
              <a:buNone/>
              <a:defRPr sz="676"/>
            </a:lvl8pPr>
            <a:lvl9pPr marL="2468880" indent="0">
              <a:buNone/>
              <a:defRPr sz="676"/>
            </a:lvl9pPr>
          </a:lstStyle>
          <a:p>
            <a:pPr lvl="0"/>
            <a:r>
              <a:rPr lang="en-US"/>
              <a:t>Click to edit Master text styles</a:t>
            </a:r>
          </a:p>
        </p:txBody>
      </p:sp>
      <p:sp>
        <p:nvSpPr>
          <p:cNvPr id="5" name="Date Placeholder 4"/>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8EE6C53F-60F4-4259-A8CC-8840764B3E6C}" type="datetimeFigureOut">
              <a:rPr lang="en-US"/>
              <a:pPr>
                <a:defRPr/>
              </a:pPr>
              <a:t>10/29/2025</a:t>
            </a:fld>
            <a:endParaRPr lang="en-US"/>
          </a:p>
        </p:txBody>
      </p:sp>
      <p:sp>
        <p:nvSpPr>
          <p:cNvPr id="6" name="Footer Placeholder 5"/>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E1CCAE44-12B8-4F82-BA47-D8660B31D207}" type="slidenum">
              <a:rPr lang="en-US"/>
              <a:pPr>
                <a:defRPr/>
              </a:pPr>
              <a:t>‹#›</a:t>
            </a:fld>
            <a:endParaRPr lang="en-US"/>
          </a:p>
        </p:txBody>
      </p:sp>
    </p:spTree>
    <p:extLst>
      <p:ext uri="{BB962C8B-B14F-4D97-AF65-F5344CB8AC3E}">
        <p14:creationId xmlns:p14="http://schemas.microsoft.com/office/powerpoint/2010/main" val="15523516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C566DC66-24F7-4001-B5FA-247DDA58F990}" type="datetimeFigureOut">
              <a:rPr lang="en-US"/>
              <a:pPr>
                <a:defRPr/>
              </a:pPr>
              <a:t>10/29/2025</a:t>
            </a:fld>
            <a:endParaRPr lang="en-US"/>
          </a:p>
        </p:txBody>
      </p:sp>
      <p:sp>
        <p:nvSpPr>
          <p:cNvPr id="5" name="Footer Placeholder 4"/>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24DD4BDB-07F2-4500-B964-C652F6BF424D}" type="slidenum">
              <a:rPr lang="en-US"/>
              <a:pPr>
                <a:defRPr/>
              </a:pPr>
              <a:t>‹#›</a:t>
            </a:fld>
            <a:endParaRPr lang="en-US"/>
          </a:p>
        </p:txBody>
      </p:sp>
    </p:spTree>
    <p:extLst>
      <p:ext uri="{BB962C8B-B14F-4D97-AF65-F5344CB8AC3E}">
        <p14:creationId xmlns:p14="http://schemas.microsoft.com/office/powerpoint/2010/main" val="1907809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2"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2"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48029AC7-1986-4E66-8910-CBACDB63C3E4}" type="datetimeFigureOut">
              <a:rPr lang="en-US"/>
              <a:pPr>
                <a:defRPr/>
              </a:pPr>
              <a:t>10/29/2025</a:t>
            </a:fld>
            <a:endParaRPr lang="en-US"/>
          </a:p>
        </p:txBody>
      </p:sp>
      <p:sp>
        <p:nvSpPr>
          <p:cNvPr id="5" name="Footer Placeholder 4"/>
          <p:cNvSpPr>
            <a:spLocks noGrp="1"/>
          </p:cNvSpPr>
          <p:nvPr>
            <p:ph type="ftr" sz="quarter" idx="11"/>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rtl="1"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FD39C894-F67D-41BA-9868-DAE97C20B621}" type="slidenum">
              <a:rPr lang="en-US"/>
              <a:pPr>
                <a:defRPr/>
              </a:pPr>
              <a:t>‹#›</a:t>
            </a:fld>
            <a:endParaRPr lang="en-US"/>
          </a:p>
        </p:txBody>
      </p:sp>
    </p:spTree>
    <p:extLst>
      <p:ext uri="{BB962C8B-B14F-4D97-AF65-F5344CB8AC3E}">
        <p14:creationId xmlns:p14="http://schemas.microsoft.com/office/powerpoint/2010/main" val="2929138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ar-EG"/>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ar-EG"/>
          </a:p>
        </p:txBody>
      </p:sp>
      <p:sp>
        <p:nvSpPr>
          <p:cNvPr id="4" name="Date Placeholder 3"/>
          <p:cNvSpPr>
            <a:spLocks noGrp="1"/>
          </p:cNvSpPr>
          <p:nvPr>
            <p:ph type="dt" sz="half" idx="10"/>
          </p:nvPr>
        </p:nvSpPr>
        <p:spPr/>
        <p:txBody>
          <a:bodyPr/>
          <a:lstStyle/>
          <a:p>
            <a:fld id="{C20CD524-B6B6-4C79-8689-E1FA93DA4B83}" type="datetimeFigureOut">
              <a:rPr lang="ar-EG" smtClean="0"/>
              <a:t>08/05/1447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26698210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C20CD524-B6B6-4C79-8689-E1FA93DA4B83}" type="datetimeFigureOut">
              <a:rPr lang="ar-EG" smtClean="0"/>
              <a:t>08/05/1447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3275208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ar-EG"/>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0CD524-B6B6-4C79-8689-E1FA93DA4B83}" type="datetimeFigureOut">
              <a:rPr lang="ar-EG" smtClean="0"/>
              <a:t>08/05/1447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5187647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4"/>
          <p:cNvSpPr>
            <a:spLocks noGrp="1"/>
          </p:cNvSpPr>
          <p:nvPr>
            <p:ph type="dt" sz="half" idx="10"/>
          </p:nvPr>
        </p:nvSpPr>
        <p:spPr/>
        <p:txBody>
          <a:bodyPr/>
          <a:lstStyle/>
          <a:p>
            <a:fld id="{C20CD524-B6B6-4C79-8689-E1FA93DA4B83}" type="datetimeFigureOut">
              <a:rPr lang="ar-EG" smtClean="0"/>
              <a:t>08/05/1447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897594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ar-EG"/>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6"/>
          <p:cNvSpPr>
            <a:spLocks noGrp="1"/>
          </p:cNvSpPr>
          <p:nvPr>
            <p:ph type="dt" sz="half" idx="10"/>
          </p:nvPr>
        </p:nvSpPr>
        <p:spPr/>
        <p:txBody>
          <a:bodyPr/>
          <a:lstStyle/>
          <a:p>
            <a:fld id="{C20CD524-B6B6-4C79-8689-E1FA93DA4B83}" type="datetimeFigureOut">
              <a:rPr lang="ar-EG" smtClean="0"/>
              <a:t>08/05/1447</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2058292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2"/>
          <p:cNvSpPr>
            <a:spLocks noGrp="1"/>
          </p:cNvSpPr>
          <p:nvPr>
            <p:ph type="dt" sz="half" idx="10"/>
          </p:nvPr>
        </p:nvSpPr>
        <p:spPr/>
        <p:txBody>
          <a:bodyPr/>
          <a:lstStyle/>
          <a:p>
            <a:fld id="{C20CD524-B6B6-4C79-8689-E1FA93DA4B83}" type="datetimeFigureOut">
              <a:rPr lang="ar-EG" smtClean="0"/>
              <a:t>08/05/1447</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3231539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CD524-B6B6-4C79-8689-E1FA93DA4B83}" type="datetimeFigureOut">
              <a:rPr lang="ar-EG" smtClean="0"/>
              <a:t>08/05/1447</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38571967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ar-EG"/>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20CD524-B6B6-4C79-8689-E1FA93DA4B83}" type="datetimeFigureOut">
              <a:rPr lang="ar-EG" smtClean="0"/>
              <a:t>08/05/1447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10270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ar-EG"/>
          </a:p>
        </p:txBody>
      </p:sp>
      <p:sp>
        <p:nvSpPr>
          <p:cNvPr id="3" name="Picture Placeholder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ar-EG"/>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20CD524-B6B6-4C79-8689-E1FA93DA4B83}" type="datetimeFigureOut">
              <a:rPr lang="ar-EG" smtClean="0"/>
              <a:t>08/05/1447</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29499741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C20CD524-B6B6-4C79-8689-E1FA93DA4B83}" type="datetimeFigureOut">
              <a:rPr lang="ar-EG" smtClean="0"/>
              <a:t>08/05/1447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13816115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p>
            <a:fld id="{C20CD524-B6B6-4C79-8689-E1FA93DA4B83}" type="datetimeFigureOut">
              <a:rPr lang="ar-EG" smtClean="0"/>
              <a:t>08/05/1447</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DAE12C79-3384-4529-9E74-66FF5315CD1E}" type="slidenum">
              <a:rPr lang="ar-EG" smtClean="0"/>
              <a:t>‹#›</a:t>
            </a:fld>
            <a:endParaRPr lang="ar-EG"/>
          </a:p>
        </p:txBody>
      </p:sp>
    </p:spTree>
    <p:extLst>
      <p:ext uri="{BB962C8B-B14F-4D97-AF65-F5344CB8AC3E}">
        <p14:creationId xmlns:p14="http://schemas.microsoft.com/office/powerpoint/2010/main" val="3286597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3155095" y="6813992"/>
            <a:ext cx="1481760" cy="126144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934103" y="6458610"/>
            <a:ext cx="4762195" cy="998525"/>
          </a:xfrm>
          <a:gradFill>
            <a:gsLst>
              <a:gs pos="0">
                <a:schemeClr val="tx2"/>
              </a:gs>
              <a:gs pos="100000">
                <a:schemeClr val="tx1"/>
              </a:gs>
            </a:gsLst>
            <a:lin ang="10800000" scaled="1"/>
          </a:gradFill>
        </p:spPr>
        <p:txBody>
          <a:bodyPr lIns="144000" anchor="ctr" anchorCtr="0">
            <a:normAutofit/>
          </a:bodyPr>
          <a:lstStyle>
            <a:lvl1pPr algn="l">
              <a:defRPr sz="24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dirty="0">
                <a:solidFill>
                  <a:srgbClr val="C07400"/>
                </a:solidFill>
              </a:rPr>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2092147" y="1335653"/>
            <a:ext cx="10446106" cy="4860950"/>
          </a:xfrm>
        </p:spPr>
        <p:txBody>
          <a:bodyPr anchor="ctr" anchorCtr="0">
            <a:normAutofit/>
          </a:bodyPr>
          <a:lstStyle>
            <a:lvl1pPr marL="0" indent="0" algn="ctr">
              <a:buNone/>
              <a:defRPr sz="168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5274" y="3667861"/>
            <a:ext cx="1571512" cy="564523"/>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pPr algn="l" rtl="0"/>
            <a:endParaRPr lang="en-US" sz="2160" dirty="0">
              <a:solidFill>
                <a:srgbClr val="9D0F00"/>
              </a:solidFill>
            </a:endParaRPr>
          </a:p>
        </p:txBody>
      </p:sp>
      <p:sp>
        <p:nvSpPr>
          <p:cNvPr id="16" name="Freeform: Shape 15">
            <a:extLst>
              <a:ext uri="{FF2B5EF4-FFF2-40B4-BE49-F238E27FC236}">
                <a16:creationId xmlns:a16="http://schemas.microsoft.com/office/drawing/2014/main" id="{D0C0C476-0F93-4FFD-8D6A-6F1E2859E1FF}"/>
              </a:ext>
            </a:extLst>
          </p:cNvPr>
          <p:cNvSpPr/>
          <p:nvPr/>
        </p:nvSpPr>
        <p:spPr>
          <a:xfrm>
            <a:off x="-15274" y="3594626"/>
            <a:ext cx="1830887" cy="884929"/>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pPr algn="l" rtl="0"/>
            <a:r>
              <a:rPr lang="en-US" sz="2160" dirty="0">
                <a:solidFill>
                  <a:srgbClr val="9D0F00"/>
                </a:solidFill>
              </a:rPr>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2950458" y="-15273"/>
            <a:ext cx="1678313" cy="199871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pPr algn="l" rtl="0"/>
            <a:endParaRPr lang="en-US" sz="2160" dirty="0">
              <a:solidFill>
                <a:srgbClr val="9D0F00"/>
              </a:solidFill>
            </a:endParaRPr>
          </a:p>
        </p:txBody>
      </p:sp>
      <p:sp>
        <p:nvSpPr>
          <p:cNvPr id="18" name="Freeform: Shape 17">
            <a:extLst>
              <a:ext uri="{FF2B5EF4-FFF2-40B4-BE49-F238E27FC236}">
                <a16:creationId xmlns:a16="http://schemas.microsoft.com/office/drawing/2014/main" id="{A8325BE9-BD79-4F37-99D7-6CE4487E9256}"/>
              </a:ext>
            </a:extLst>
          </p:cNvPr>
          <p:cNvSpPr/>
          <p:nvPr/>
        </p:nvSpPr>
        <p:spPr>
          <a:xfrm>
            <a:off x="12823748" y="-15273"/>
            <a:ext cx="1815630" cy="2380153"/>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pPr algn="l" rtl="0"/>
            <a:endParaRPr lang="en-US" sz="2160" dirty="0">
              <a:solidFill>
                <a:srgbClr val="9D0F00"/>
              </a:solidFill>
            </a:endParaRPr>
          </a:p>
        </p:txBody>
      </p:sp>
    </p:spTree>
    <p:extLst>
      <p:ext uri="{BB962C8B-B14F-4D97-AF65-F5344CB8AC3E}">
        <p14:creationId xmlns:p14="http://schemas.microsoft.com/office/powerpoint/2010/main" val="3358180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5240" y="-15240"/>
            <a:ext cx="14654784" cy="8258556"/>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algn="l" rtl="0"/>
              <a:endParaRPr lang="en-US" sz="2160" dirty="0">
                <a:solidFill>
                  <a:srgbClr val="9D0F00"/>
                </a:solidFill>
              </a:endParaRPr>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algn="l" rtl="0"/>
              <a:endParaRPr lang="en-US" sz="2160" dirty="0">
                <a:solidFill>
                  <a:srgbClr val="9D0F00"/>
                </a:solidFill>
              </a:endParaRPr>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algn="l" rtl="0"/>
              <a:endParaRPr lang="en-US" sz="2160" dirty="0">
                <a:solidFill>
                  <a:srgbClr val="9D0F00"/>
                </a:solidFill>
              </a:endParaRPr>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algn="l" rtl="0"/>
              <a:endParaRPr lang="en-US" sz="2160" dirty="0">
                <a:solidFill>
                  <a:srgbClr val="9D0F00"/>
                </a:solidFill>
              </a:endParaRPr>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algn="l" rtl="0"/>
              <a:endParaRPr lang="en-US" sz="2160" dirty="0">
                <a:solidFill>
                  <a:srgbClr val="9D0F00"/>
                </a:solidFill>
              </a:endParaRPr>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algn="l" rtl="0"/>
              <a:endParaRPr lang="en-US" sz="2160" dirty="0">
                <a:solidFill>
                  <a:srgbClr val="9D0F00"/>
                </a:solidFill>
              </a:endParaRPr>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algn="l" rtl="0"/>
              <a:endParaRPr lang="en-US" sz="2160" dirty="0">
                <a:solidFill>
                  <a:srgbClr val="9D0F00"/>
                </a:solidFill>
              </a:endParaRPr>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pPr algn="l" rtl="0"/>
              <a:endParaRPr lang="en-US" sz="2160" dirty="0">
                <a:solidFill>
                  <a:srgbClr val="9D0F00"/>
                </a:solidFill>
              </a:endParaRPr>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algn="l" rtl="0"/>
              <a:endParaRPr lang="en-US" sz="2160" dirty="0">
                <a:solidFill>
                  <a:srgbClr val="9D0F00"/>
                </a:solidFill>
              </a:endParaRPr>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algn="l" rtl="0"/>
              <a:endParaRPr lang="en-US" sz="2160" dirty="0">
                <a:solidFill>
                  <a:srgbClr val="9D0F00"/>
                </a:solidFill>
              </a:endParaRPr>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algn="l" rtl="0"/>
              <a:endParaRPr lang="en-US" sz="2160" dirty="0">
                <a:solidFill>
                  <a:srgbClr val="9D0F00"/>
                </a:solidFill>
              </a:endParaRPr>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9751588" y="6153440"/>
            <a:ext cx="4756308" cy="1030520"/>
          </a:xfrm>
        </p:spPr>
        <p:txBody>
          <a:bodyPr anchor="ctr" anchorCtr="0">
            <a:normAutofit/>
          </a:bodyPr>
          <a:lstStyle>
            <a:lvl1pPr marL="0" indent="0" algn="l">
              <a:buNone/>
              <a:defRPr sz="312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109" y="1338099"/>
            <a:ext cx="7476788" cy="637752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68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8714941" y="3271367"/>
            <a:ext cx="5821622" cy="2192483"/>
          </a:xfrm>
        </p:spPr>
        <p:txBody>
          <a:bodyPr anchor="ctr" anchorCtr="0">
            <a:normAutofit/>
          </a:bodyPr>
          <a:lstStyle>
            <a:lvl1pPr algn="l">
              <a:defRPr sz="66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11486066" y="696798"/>
            <a:ext cx="1670130" cy="1030604"/>
          </a:xfrm>
        </p:spPr>
        <p:txBody>
          <a:bodyPr>
            <a:normAutofit/>
          </a:bodyPr>
          <a:lstStyle>
            <a:lvl1pPr marL="0" indent="0" algn="ctr">
              <a:buNone/>
              <a:defRPr sz="312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2137278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2376289" y="624129"/>
            <a:ext cx="12263267" cy="762072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algn="l" rtl="0"/>
              <a:endParaRPr lang="en-US" sz="2160" dirty="0">
                <a:solidFill>
                  <a:srgbClr val="9D0F00"/>
                </a:solidFill>
              </a:endParaRPr>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algn="l" rtl="0"/>
              <a:endParaRPr lang="en-US" sz="2160" dirty="0">
                <a:solidFill>
                  <a:srgbClr val="9D0F00"/>
                </a:solidFill>
              </a:endParaRPr>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977088" y="951861"/>
            <a:ext cx="10653312" cy="7277740"/>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68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964189" y="1201789"/>
            <a:ext cx="4878101" cy="841010"/>
          </a:xfrm>
        </p:spPr>
        <p:txBody>
          <a:bodyPr>
            <a:normAutofit/>
          </a:bodyPr>
          <a:lstStyle>
            <a:lvl1pPr>
              <a:defRPr sz="48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Tree>
    <p:extLst>
      <p:ext uri="{BB962C8B-B14F-4D97-AF65-F5344CB8AC3E}">
        <p14:creationId xmlns:p14="http://schemas.microsoft.com/office/powerpoint/2010/main" val="708440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3155095" y="6813992"/>
            <a:ext cx="1481760" cy="126144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897636" y="2930856"/>
            <a:ext cx="4696358" cy="965606"/>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400" b="1">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10" name="Graphic 23">
            <a:extLst>
              <a:ext uri="{FF2B5EF4-FFF2-40B4-BE49-F238E27FC236}">
                <a16:creationId xmlns:a16="http://schemas.microsoft.com/office/drawing/2014/main" id="{74E08599-4D6A-4CDA-9228-3DBD31E1E64D}"/>
              </a:ext>
            </a:extLst>
          </p:cNvPr>
          <p:cNvSpPr/>
          <p:nvPr userDrawn="1"/>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1" name="Graphic 6">
            <a:extLst>
              <a:ext uri="{FF2B5EF4-FFF2-40B4-BE49-F238E27FC236}">
                <a16:creationId xmlns:a16="http://schemas.microsoft.com/office/drawing/2014/main" id="{548D0821-4E36-47CF-A7AC-8FB339F5F24A}"/>
              </a:ext>
            </a:extLst>
          </p:cNvPr>
          <p:cNvSpPr/>
          <p:nvPr userDrawn="1"/>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1015333" y="1169858"/>
            <a:ext cx="4720344" cy="881298"/>
          </a:xfrm>
        </p:spPr>
        <p:txBody>
          <a:bodyPr anchor="b">
            <a:normAutofit/>
          </a:bodyPr>
          <a:lstStyle>
            <a:lvl1pPr>
              <a:defRPr sz="48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970788" y="4071146"/>
            <a:ext cx="4695826" cy="2699386"/>
          </a:xfrm>
        </p:spPr>
        <p:txBody>
          <a:bodyPr>
            <a:normAutofit/>
          </a:bodyPr>
          <a:lstStyle>
            <a:lvl1pPr marL="216000" indent="-216000">
              <a:spcBef>
                <a:spcPts val="720"/>
              </a:spcBef>
              <a:buClr>
                <a:schemeClr val="accent2"/>
              </a:buClr>
              <a:defRPr sz="1920" b="0">
                <a:latin typeface="+mn-lt"/>
              </a:defRPr>
            </a:lvl1pPr>
            <a:lvl2pPr marL="548640" indent="0">
              <a:buNone/>
              <a:defRPr sz="1920">
                <a:latin typeface="Franklin Gothic Book" panose="020B0503020102020204" pitchFamily="34" charset="0"/>
              </a:defRPr>
            </a:lvl2pPr>
            <a:lvl3pPr>
              <a:defRPr sz="1920">
                <a:latin typeface="Franklin Gothic Book" panose="020B0503020102020204" pitchFamily="34" charset="0"/>
              </a:defRPr>
            </a:lvl3pPr>
            <a:lvl4pPr>
              <a:defRPr sz="1920">
                <a:latin typeface="Franklin Gothic Book" panose="020B0503020102020204" pitchFamily="34" charset="0"/>
              </a:defRPr>
            </a:lvl4pPr>
            <a:lvl5pPr>
              <a:defRPr sz="192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6636869" y="0"/>
            <a:ext cx="7608784" cy="771552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pPr algn="l" rtl="0"/>
              <a:endParaRPr lang="en-US" sz="2160" dirty="0">
                <a:solidFill>
                  <a:srgbClr val="9D0F00"/>
                </a:solidFill>
              </a:endParaRPr>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pPr algn="l" rtl="0"/>
              <a:endParaRPr lang="en-US" sz="2160" dirty="0">
                <a:solidFill>
                  <a:srgbClr val="9D0F00"/>
                </a:solidFill>
              </a:endParaRPr>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pPr algn="l" rtl="0"/>
              <a:endParaRPr lang="en-US" sz="2160" dirty="0">
                <a:solidFill>
                  <a:srgbClr val="9D0F00"/>
                </a:solidFill>
              </a:endParaRPr>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7661025" y="251430"/>
            <a:ext cx="5577239" cy="656652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680"/>
            </a:lvl1pPr>
          </a:lstStyle>
          <a:p>
            <a:r>
              <a:rPr lang="en-US" noProof="0"/>
              <a:t>Click icon to add picture</a:t>
            </a:r>
            <a:endParaRPr lang="en-US" noProof="0" dirty="0"/>
          </a:p>
        </p:txBody>
      </p:sp>
    </p:spTree>
    <p:extLst>
      <p:ext uri="{BB962C8B-B14F-4D97-AF65-F5344CB8AC3E}">
        <p14:creationId xmlns:p14="http://schemas.microsoft.com/office/powerpoint/2010/main" val="3274762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3155095" y="6813992"/>
            <a:ext cx="1481760" cy="126144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dirty="0">
                <a:solidFill>
                  <a:srgbClr val="C07400"/>
                </a:solidFill>
              </a:rPr>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8786013" y="704635"/>
            <a:ext cx="5862376" cy="1959187"/>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8825813" y="1074311"/>
            <a:ext cx="5682551" cy="1215100"/>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8254864" y="2930856"/>
            <a:ext cx="4696358" cy="965606"/>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400" b="1">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8319410" y="4081549"/>
            <a:ext cx="5217520" cy="831954"/>
          </a:xfrm>
        </p:spPr>
        <p:txBody>
          <a:bodyPr>
            <a:normAutofit/>
          </a:bodyPr>
          <a:lstStyle>
            <a:lvl1pPr marL="0" indent="0">
              <a:spcBef>
                <a:spcPts val="720"/>
              </a:spcBef>
              <a:buClr>
                <a:schemeClr val="accent2"/>
              </a:buClr>
              <a:buNone/>
              <a:defRPr sz="1920">
                <a:solidFill>
                  <a:schemeClr val="accent4"/>
                </a:solidFill>
                <a:latin typeface="+mn-lt"/>
              </a:defRPr>
            </a:lvl1pPr>
            <a:lvl2pPr marL="548640" indent="0">
              <a:buNone/>
              <a:defRPr sz="1920">
                <a:latin typeface="Franklin Gothic Book" panose="020B0503020102020204" pitchFamily="34" charset="0"/>
              </a:defRPr>
            </a:lvl2pPr>
            <a:lvl3pPr>
              <a:defRPr sz="1920">
                <a:latin typeface="Franklin Gothic Book" panose="020B0503020102020204" pitchFamily="34" charset="0"/>
              </a:defRPr>
            </a:lvl3pPr>
            <a:lvl4pPr>
              <a:defRPr sz="1920">
                <a:latin typeface="Franklin Gothic Book" panose="020B0503020102020204" pitchFamily="34" charset="0"/>
              </a:defRPr>
            </a:lvl4pPr>
            <a:lvl5pPr>
              <a:defRPr sz="192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8319410" y="5040371"/>
            <a:ext cx="5217520" cy="1690492"/>
          </a:xfrm>
        </p:spPr>
        <p:txBody>
          <a:bodyPr>
            <a:normAutofit/>
          </a:bodyPr>
          <a:lstStyle>
            <a:lvl1pPr marL="216000" indent="-216000">
              <a:spcBef>
                <a:spcPts val="720"/>
              </a:spcBef>
              <a:buClr>
                <a:schemeClr val="accent2"/>
              </a:buClr>
              <a:defRPr sz="1920">
                <a:solidFill>
                  <a:schemeClr val="accent4"/>
                </a:solidFill>
                <a:latin typeface="+mn-lt"/>
              </a:defRPr>
            </a:lvl1pPr>
            <a:lvl2pPr marL="548640" indent="0">
              <a:buNone/>
              <a:defRPr sz="1920">
                <a:latin typeface="Franklin Gothic Book" panose="020B0503020102020204" pitchFamily="34" charset="0"/>
              </a:defRPr>
            </a:lvl2pPr>
            <a:lvl3pPr>
              <a:defRPr sz="1920">
                <a:latin typeface="Franklin Gothic Book" panose="020B0503020102020204" pitchFamily="34" charset="0"/>
              </a:defRPr>
            </a:lvl3pPr>
            <a:lvl4pPr>
              <a:defRPr sz="1920">
                <a:latin typeface="Franklin Gothic Book" panose="020B0503020102020204" pitchFamily="34" charset="0"/>
              </a:defRPr>
            </a:lvl4pPr>
            <a:lvl5pPr>
              <a:defRPr sz="192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5200" y="-15200"/>
            <a:ext cx="7702765" cy="7393103"/>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pPr algn="l" rtl="0"/>
              <a:endParaRPr lang="en-US" sz="2160" dirty="0">
                <a:solidFill>
                  <a:srgbClr val="9D0F00"/>
                </a:solidFill>
              </a:endParaRPr>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pPr algn="l" rtl="0"/>
              <a:endParaRPr lang="en-US" sz="2160" dirty="0">
                <a:solidFill>
                  <a:srgbClr val="9D0F00"/>
                </a:solidFill>
              </a:endParaRPr>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pPr algn="l" rtl="0"/>
              <a:endParaRPr lang="en-US" sz="2160" dirty="0">
                <a:solidFill>
                  <a:srgbClr val="9D0F00"/>
                </a:solidFill>
              </a:endParaRPr>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833" y="1"/>
            <a:ext cx="7279159" cy="6426990"/>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680"/>
            </a:lvl1pPr>
          </a:lstStyle>
          <a:p>
            <a:r>
              <a:rPr lang="en-US" noProof="0"/>
              <a:t>Click icon to add picture</a:t>
            </a:r>
            <a:endParaRPr lang="en-US" noProof="0" dirty="0"/>
          </a:p>
        </p:txBody>
      </p:sp>
    </p:spTree>
    <p:extLst>
      <p:ext uri="{BB962C8B-B14F-4D97-AF65-F5344CB8AC3E}">
        <p14:creationId xmlns:p14="http://schemas.microsoft.com/office/powerpoint/2010/main" val="2230171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3155095" y="6813992"/>
            <a:ext cx="1481760" cy="126144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239287" y="3177539"/>
            <a:ext cx="5512320" cy="720090"/>
          </a:xfrm>
        </p:spPr>
        <p:txBody>
          <a:bodyPr anchor="b">
            <a:normAutofit/>
          </a:bodyPr>
          <a:lstStyle>
            <a:lvl1pPr marL="0" indent="0">
              <a:buNone/>
              <a:defRPr sz="3000" b="1">
                <a:solidFill>
                  <a:schemeClr val="tx2"/>
                </a:solidFill>
                <a:latin typeface="+mj-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236167" y="3897630"/>
            <a:ext cx="5488006" cy="2774246"/>
          </a:xfrm>
        </p:spPr>
        <p:txBody>
          <a:bodyPr>
            <a:normAutofit/>
          </a:bodyPr>
          <a:lstStyle>
            <a:lvl1pPr>
              <a:buClr>
                <a:schemeClr val="accent2"/>
              </a:buClr>
              <a:defRPr sz="1920">
                <a:latin typeface="+mn-lt"/>
              </a:defRPr>
            </a:lvl1pPr>
            <a:lvl2pPr>
              <a:buClr>
                <a:schemeClr val="accent2"/>
              </a:buClr>
              <a:defRPr sz="1920">
                <a:latin typeface="+mn-lt"/>
              </a:defRPr>
            </a:lvl2pPr>
            <a:lvl3pPr>
              <a:buClr>
                <a:schemeClr val="accent2"/>
              </a:buClr>
              <a:defRPr sz="1920">
                <a:latin typeface="Franklin Gothic Book" panose="020B0503020102020204" pitchFamily="34" charset="0"/>
              </a:defRPr>
            </a:lvl3pPr>
            <a:lvl4pPr>
              <a:buClr>
                <a:schemeClr val="accent2"/>
              </a:buClr>
              <a:defRPr sz="1920">
                <a:latin typeface="Franklin Gothic Book" panose="020B0503020102020204" pitchFamily="34" charset="0"/>
              </a:defRPr>
            </a:lvl4pPr>
            <a:lvl5pPr>
              <a:buClr>
                <a:schemeClr val="accent2"/>
              </a:buClr>
              <a:defRPr sz="192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dirty="0">
                <a:solidFill>
                  <a:srgbClr val="C07400"/>
                </a:solidFill>
              </a:rPr>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10" name="Graphic 23">
            <a:extLst>
              <a:ext uri="{FF2B5EF4-FFF2-40B4-BE49-F238E27FC236}">
                <a16:creationId xmlns:a16="http://schemas.microsoft.com/office/drawing/2014/main" id="{69BE7BF4-3069-409E-BFA9-64375BC3D04B}"/>
              </a:ext>
            </a:extLst>
          </p:cNvPr>
          <p:cNvSpPr/>
          <p:nvPr userDrawn="1"/>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1" name="Graphic 6">
            <a:extLst>
              <a:ext uri="{FF2B5EF4-FFF2-40B4-BE49-F238E27FC236}">
                <a16:creationId xmlns:a16="http://schemas.microsoft.com/office/drawing/2014/main" id="{F3C766CD-B979-4D7C-8A2C-417E79767E3A}"/>
              </a:ext>
            </a:extLst>
          </p:cNvPr>
          <p:cNvSpPr/>
          <p:nvPr userDrawn="1"/>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996674" y="1019179"/>
            <a:ext cx="4707959" cy="1250990"/>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7448837" y="3177539"/>
            <a:ext cx="6091212" cy="720090"/>
          </a:xfrm>
        </p:spPr>
        <p:txBody>
          <a:bodyPr anchor="b">
            <a:normAutofit/>
          </a:bodyPr>
          <a:lstStyle>
            <a:lvl1pPr marL="0" indent="0">
              <a:buNone/>
              <a:defRPr sz="3000" b="1">
                <a:solidFill>
                  <a:schemeClr val="tx2"/>
                </a:solidFill>
                <a:latin typeface="+mj-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7448836" y="3897630"/>
            <a:ext cx="6088093" cy="2774246"/>
          </a:xfrm>
        </p:spPr>
        <p:txBody>
          <a:bodyPr>
            <a:normAutofit/>
          </a:bodyPr>
          <a:lstStyle>
            <a:lvl1pPr>
              <a:buClr>
                <a:schemeClr val="accent2"/>
              </a:buClr>
              <a:defRPr sz="1920">
                <a:latin typeface="+mn-lt"/>
              </a:defRPr>
            </a:lvl1pPr>
            <a:lvl2pPr>
              <a:buClr>
                <a:schemeClr val="accent2"/>
              </a:buClr>
              <a:defRPr sz="1920">
                <a:latin typeface="+mn-lt"/>
              </a:defRPr>
            </a:lvl2pPr>
            <a:lvl3pPr>
              <a:buClr>
                <a:schemeClr val="accent2"/>
              </a:buClr>
              <a:defRPr sz="1920">
                <a:latin typeface="Franklin Gothic Book" panose="020B0503020102020204" pitchFamily="34" charset="0"/>
              </a:defRPr>
            </a:lvl3pPr>
            <a:lvl4pPr>
              <a:buClr>
                <a:schemeClr val="accent2"/>
              </a:buClr>
              <a:defRPr sz="1920">
                <a:latin typeface="Franklin Gothic Book" panose="020B0503020102020204" pitchFamily="34" charset="0"/>
              </a:defRPr>
            </a:lvl4pPr>
            <a:lvl5pPr>
              <a:buClr>
                <a:schemeClr val="accent2"/>
              </a:buClr>
              <a:defRPr sz="192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6812280" y="1649546"/>
            <a:ext cx="6243523" cy="133868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400" b="1">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5041082" y="6790552"/>
            <a:ext cx="2210470" cy="1448238"/>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algn="l" rtl="0"/>
            <a:endParaRPr lang="en-US" sz="2160" dirty="0">
              <a:solidFill>
                <a:srgbClr val="9D0F00"/>
              </a:solidFill>
            </a:endParaRPr>
          </a:p>
        </p:txBody>
      </p:sp>
      <p:sp>
        <p:nvSpPr>
          <p:cNvPr id="23" name="Freeform: Shape 22">
            <a:extLst>
              <a:ext uri="{FF2B5EF4-FFF2-40B4-BE49-F238E27FC236}">
                <a16:creationId xmlns:a16="http://schemas.microsoft.com/office/drawing/2014/main" id="{8948DAA4-D083-418A-B253-F1F56A7613B3}"/>
              </a:ext>
            </a:extLst>
          </p:cNvPr>
          <p:cNvSpPr/>
          <p:nvPr/>
        </p:nvSpPr>
        <p:spPr>
          <a:xfrm>
            <a:off x="5288047" y="6628958"/>
            <a:ext cx="2454383" cy="1615930"/>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pPr algn="l" rtl="0"/>
            <a:endParaRPr lang="en-US" sz="2160" dirty="0">
              <a:solidFill>
                <a:srgbClr val="9D0F00"/>
              </a:solidFill>
            </a:endParaRPr>
          </a:p>
        </p:txBody>
      </p:sp>
    </p:spTree>
    <p:extLst>
      <p:ext uri="{BB962C8B-B14F-4D97-AF65-F5344CB8AC3E}">
        <p14:creationId xmlns:p14="http://schemas.microsoft.com/office/powerpoint/2010/main" val="291002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3155095" y="6813992"/>
            <a:ext cx="1481760" cy="126144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solidFill>
                  <a:srgbClr val="C07400"/>
                </a:solidFill>
              </a:rPr>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6" name="Graphic 23">
            <a:extLst>
              <a:ext uri="{FF2B5EF4-FFF2-40B4-BE49-F238E27FC236}">
                <a16:creationId xmlns:a16="http://schemas.microsoft.com/office/drawing/2014/main" id="{57F9D15F-8288-4CF9-838D-E3CCC810BAB0}"/>
              </a:ext>
            </a:extLst>
          </p:cNvPr>
          <p:cNvSpPr/>
          <p:nvPr userDrawn="1"/>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7" name="Graphic 6">
            <a:extLst>
              <a:ext uri="{FF2B5EF4-FFF2-40B4-BE49-F238E27FC236}">
                <a16:creationId xmlns:a16="http://schemas.microsoft.com/office/drawing/2014/main" id="{69BD19F0-DB53-4C3C-9AE7-E26492A1112E}"/>
              </a:ext>
            </a:extLst>
          </p:cNvPr>
          <p:cNvSpPr/>
          <p:nvPr userDrawn="1"/>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1005445" y="1011248"/>
            <a:ext cx="4752853" cy="1273811"/>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897636" y="3306934"/>
            <a:ext cx="3269894" cy="272125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400" b="1">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6191250" y="1617346"/>
            <a:ext cx="7345680" cy="4909184"/>
          </a:xfrm>
        </p:spPr>
        <p:txBody>
          <a:bodyPr anchor="ctr" anchorCtr="0">
            <a:normAutofit/>
          </a:bodyPr>
          <a:lstStyle>
            <a:lvl1pPr marL="0" indent="0" algn="ctr">
              <a:buNone/>
              <a:defRPr sz="168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7299959" y="-15241"/>
            <a:ext cx="1310770" cy="121932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7167358" y="-15241"/>
            <a:ext cx="1783255" cy="1600357"/>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algn="l" rtl="0"/>
            <a:endParaRPr lang="en-US" sz="2160" dirty="0">
              <a:solidFill>
                <a:srgbClr val="9D0F00"/>
              </a:solidFill>
            </a:endParaRPr>
          </a:p>
        </p:txBody>
      </p:sp>
    </p:spTree>
    <p:extLst>
      <p:ext uri="{BB962C8B-B14F-4D97-AF65-F5344CB8AC3E}">
        <p14:creationId xmlns:p14="http://schemas.microsoft.com/office/powerpoint/2010/main" val="1412796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3155095" y="6813992"/>
            <a:ext cx="1481760" cy="126144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solidFill>
                  <a:srgbClr val="C07400"/>
                </a:solidFill>
              </a:rPr>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6" name="Graphic 23">
            <a:extLst>
              <a:ext uri="{FF2B5EF4-FFF2-40B4-BE49-F238E27FC236}">
                <a16:creationId xmlns:a16="http://schemas.microsoft.com/office/drawing/2014/main" id="{57F9D15F-8288-4CF9-838D-E3CCC810BAB0}"/>
              </a:ext>
            </a:extLst>
          </p:cNvPr>
          <p:cNvSpPr/>
          <p:nvPr userDrawn="1"/>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7" name="Graphic 6">
            <a:extLst>
              <a:ext uri="{FF2B5EF4-FFF2-40B4-BE49-F238E27FC236}">
                <a16:creationId xmlns:a16="http://schemas.microsoft.com/office/drawing/2014/main" id="{69BD19F0-DB53-4C3C-9AE7-E26492A1112E}"/>
              </a:ext>
            </a:extLst>
          </p:cNvPr>
          <p:cNvSpPr/>
          <p:nvPr userDrawn="1"/>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1005445" y="1011248"/>
            <a:ext cx="4752853" cy="1273811"/>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897636" y="3977491"/>
            <a:ext cx="3840480" cy="2040941"/>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400" b="1">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6191250" y="1617346"/>
            <a:ext cx="7345680" cy="4909184"/>
          </a:xfrm>
        </p:spPr>
        <p:txBody>
          <a:bodyPr anchor="ctr" anchorCtr="0">
            <a:normAutofit/>
          </a:bodyPr>
          <a:lstStyle>
            <a:lvl1pPr marL="0" indent="0" algn="ctr">
              <a:buNone/>
              <a:defRPr sz="168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3170316" y="6790552"/>
            <a:ext cx="2210470" cy="1448238"/>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algn="l" rtl="0"/>
            <a:endParaRPr lang="en-US" sz="2160" dirty="0">
              <a:solidFill>
                <a:srgbClr val="9D0F00"/>
              </a:solidFill>
            </a:endParaRPr>
          </a:p>
        </p:txBody>
      </p:sp>
      <p:sp>
        <p:nvSpPr>
          <p:cNvPr id="18" name="Freeform: Shape 17">
            <a:extLst>
              <a:ext uri="{FF2B5EF4-FFF2-40B4-BE49-F238E27FC236}">
                <a16:creationId xmlns:a16="http://schemas.microsoft.com/office/drawing/2014/main" id="{6AC08F80-E4EE-498F-927C-7F97FBA89C96}"/>
              </a:ext>
            </a:extLst>
          </p:cNvPr>
          <p:cNvSpPr/>
          <p:nvPr/>
        </p:nvSpPr>
        <p:spPr>
          <a:xfrm>
            <a:off x="3417280" y="6628958"/>
            <a:ext cx="2454383" cy="1615930"/>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pPr algn="l" rtl="0"/>
            <a:endParaRPr lang="en-US" sz="2160" dirty="0">
              <a:solidFill>
                <a:srgbClr val="9D0F00"/>
              </a:solidFill>
            </a:endParaRPr>
          </a:p>
        </p:txBody>
      </p:sp>
    </p:spTree>
    <p:extLst>
      <p:ext uri="{BB962C8B-B14F-4D97-AF65-F5344CB8AC3E}">
        <p14:creationId xmlns:p14="http://schemas.microsoft.com/office/powerpoint/2010/main" val="300302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3155095" y="6813992"/>
            <a:ext cx="1481760" cy="126144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dirty="0">
                <a:solidFill>
                  <a:srgbClr val="C07400"/>
                </a:solidFill>
              </a:rPr>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721211" y="-15232"/>
            <a:ext cx="10913770" cy="682788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pPr algn="l" rtl="0"/>
              <a:endParaRPr lang="en-US" sz="2160" dirty="0">
                <a:solidFill>
                  <a:srgbClr val="9D0F00"/>
                </a:solidFill>
              </a:endParaRPr>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pPr algn="l" rtl="0"/>
              <a:endParaRPr lang="en-US" sz="2160" dirty="0">
                <a:solidFill>
                  <a:srgbClr val="9D0F00"/>
                </a:solidFill>
              </a:endParaRPr>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593963" y="2739541"/>
            <a:ext cx="3666695" cy="4083257"/>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400" b="1">
                <a:solidFill>
                  <a:schemeClr val="bg1"/>
                </a:solidFill>
              </a:defRPr>
            </a:lvl1pPr>
          </a:lstStyle>
          <a:p>
            <a:pPr marL="274320" lvl="0" indent="-27432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4444774" y="1"/>
            <a:ext cx="10194017" cy="6822797"/>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73399" y="1102951"/>
            <a:ext cx="4668666" cy="131033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4192049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3155095" y="6813992"/>
            <a:ext cx="1481760" cy="126144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934103" y="6458610"/>
            <a:ext cx="4762195" cy="998525"/>
          </a:xfrm>
          <a:gradFill>
            <a:gsLst>
              <a:gs pos="0">
                <a:schemeClr val="tx2"/>
              </a:gs>
              <a:gs pos="100000">
                <a:schemeClr val="tx1"/>
              </a:gs>
            </a:gsLst>
            <a:lin ang="10800000" scaled="1"/>
          </a:gradFill>
        </p:spPr>
        <p:txBody>
          <a:bodyPr lIns="144000" anchor="ctr" anchorCtr="0">
            <a:normAutofit/>
          </a:bodyPr>
          <a:lstStyle>
            <a:lvl1pPr algn="l">
              <a:defRPr sz="24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dirty="0">
                <a:solidFill>
                  <a:srgbClr val="C07400"/>
                </a:solidFill>
              </a:rPr>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2092147" y="1335653"/>
            <a:ext cx="10446106" cy="4860950"/>
          </a:xfrm>
        </p:spPr>
        <p:txBody>
          <a:bodyPr anchor="ctr" anchorCtr="0">
            <a:normAutofit/>
          </a:bodyPr>
          <a:lstStyle>
            <a:lvl1pPr marL="0" indent="0" algn="ctr">
              <a:buNone/>
              <a:defRPr sz="168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5274" y="3667861"/>
            <a:ext cx="1571512" cy="564523"/>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pPr algn="l" rtl="0"/>
            <a:endParaRPr lang="en-US" sz="2160" dirty="0">
              <a:solidFill>
                <a:srgbClr val="9D0F00"/>
              </a:solidFill>
            </a:endParaRPr>
          </a:p>
        </p:txBody>
      </p:sp>
      <p:sp>
        <p:nvSpPr>
          <p:cNvPr id="16" name="Freeform: Shape 15">
            <a:extLst>
              <a:ext uri="{FF2B5EF4-FFF2-40B4-BE49-F238E27FC236}">
                <a16:creationId xmlns:a16="http://schemas.microsoft.com/office/drawing/2014/main" id="{D0C0C476-0F93-4FFD-8D6A-6F1E2859E1FF}"/>
              </a:ext>
            </a:extLst>
          </p:cNvPr>
          <p:cNvSpPr/>
          <p:nvPr/>
        </p:nvSpPr>
        <p:spPr>
          <a:xfrm>
            <a:off x="-15274" y="3594626"/>
            <a:ext cx="1830887" cy="884929"/>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pPr algn="l" rtl="0"/>
            <a:r>
              <a:rPr lang="en-US" sz="2160" dirty="0">
                <a:solidFill>
                  <a:srgbClr val="9D0F00"/>
                </a:solidFill>
              </a:rPr>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2950458" y="-15273"/>
            <a:ext cx="1678313" cy="199871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pPr algn="l" rtl="0"/>
            <a:endParaRPr lang="en-US" sz="2160" dirty="0">
              <a:solidFill>
                <a:srgbClr val="9D0F00"/>
              </a:solidFill>
            </a:endParaRPr>
          </a:p>
        </p:txBody>
      </p:sp>
      <p:sp>
        <p:nvSpPr>
          <p:cNvPr id="18" name="Freeform: Shape 17">
            <a:extLst>
              <a:ext uri="{FF2B5EF4-FFF2-40B4-BE49-F238E27FC236}">
                <a16:creationId xmlns:a16="http://schemas.microsoft.com/office/drawing/2014/main" id="{A8325BE9-BD79-4F37-99D7-6CE4487E9256}"/>
              </a:ext>
            </a:extLst>
          </p:cNvPr>
          <p:cNvSpPr/>
          <p:nvPr/>
        </p:nvSpPr>
        <p:spPr>
          <a:xfrm>
            <a:off x="12823748" y="-15273"/>
            <a:ext cx="1815630" cy="2380153"/>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pPr algn="l" rtl="0"/>
            <a:endParaRPr lang="en-US" sz="2160" dirty="0">
              <a:solidFill>
                <a:srgbClr val="9D0F00"/>
              </a:solidFill>
            </a:endParaRPr>
          </a:p>
        </p:txBody>
      </p:sp>
    </p:spTree>
    <p:extLst>
      <p:ext uri="{BB962C8B-B14F-4D97-AF65-F5344CB8AC3E}">
        <p14:creationId xmlns:p14="http://schemas.microsoft.com/office/powerpoint/2010/main" val="1527016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8014203" y="1716223"/>
            <a:ext cx="6631450" cy="313661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pPr algn="l" rtl="0"/>
              <a:endParaRPr lang="en-US" sz="2160" dirty="0">
                <a:solidFill>
                  <a:srgbClr val="9D0F00"/>
                </a:solidFill>
              </a:endParaRPr>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pPr algn="l" rtl="0"/>
              <a:endParaRPr lang="en-US" sz="2160" dirty="0">
                <a:solidFill>
                  <a:srgbClr val="9D0F00"/>
                </a:solidFill>
              </a:endParaRPr>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7063715" y="6288643"/>
            <a:ext cx="1783255" cy="1950912"/>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pPr algn="l" rtl="0"/>
            <a:endParaRPr lang="en-US" sz="2160" dirty="0">
              <a:solidFill>
                <a:srgbClr val="9D0F00"/>
              </a:solidFill>
            </a:endParaRPr>
          </a:p>
        </p:txBody>
      </p:sp>
      <p:sp>
        <p:nvSpPr>
          <p:cNvPr id="10" name="Freeform: Shape 9">
            <a:extLst>
              <a:ext uri="{FF2B5EF4-FFF2-40B4-BE49-F238E27FC236}">
                <a16:creationId xmlns:a16="http://schemas.microsoft.com/office/drawing/2014/main" id="{334FC528-8248-470A-AD71-53711E01005E}"/>
              </a:ext>
            </a:extLst>
          </p:cNvPr>
          <p:cNvSpPr/>
          <p:nvPr/>
        </p:nvSpPr>
        <p:spPr>
          <a:xfrm>
            <a:off x="-15961" y="358175"/>
            <a:ext cx="3215957" cy="914490"/>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pPr algn="l" rtl="0"/>
            <a:endParaRPr lang="en-US" sz="2160" dirty="0">
              <a:solidFill>
                <a:srgbClr val="9D0F00"/>
              </a:solidFill>
            </a:endParaRPr>
          </a:p>
        </p:txBody>
      </p:sp>
      <p:sp>
        <p:nvSpPr>
          <p:cNvPr id="12" name="Freeform: Shape 11">
            <a:extLst>
              <a:ext uri="{FF2B5EF4-FFF2-40B4-BE49-F238E27FC236}">
                <a16:creationId xmlns:a16="http://schemas.microsoft.com/office/drawing/2014/main" id="{AC925586-1EA9-4B0D-9E80-91777899FF7C}"/>
              </a:ext>
            </a:extLst>
          </p:cNvPr>
          <p:cNvSpPr/>
          <p:nvPr/>
        </p:nvSpPr>
        <p:spPr>
          <a:xfrm>
            <a:off x="7299959" y="-15241"/>
            <a:ext cx="1310770" cy="121932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algn="l" rtl="0"/>
            <a:endParaRPr lang="en-US" sz="2160" dirty="0">
              <a:solidFill>
                <a:srgbClr val="9D0F00"/>
              </a:solidFill>
            </a:endParaRPr>
          </a:p>
        </p:txBody>
      </p:sp>
      <p:sp>
        <p:nvSpPr>
          <p:cNvPr id="16" name="Freeform: Shape 15">
            <a:extLst>
              <a:ext uri="{FF2B5EF4-FFF2-40B4-BE49-F238E27FC236}">
                <a16:creationId xmlns:a16="http://schemas.microsoft.com/office/drawing/2014/main" id="{082ADE93-C591-447F-A2DD-56E8D22B23F6}"/>
              </a:ext>
            </a:extLst>
          </p:cNvPr>
          <p:cNvSpPr/>
          <p:nvPr/>
        </p:nvSpPr>
        <p:spPr>
          <a:xfrm>
            <a:off x="9302691" y="4919417"/>
            <a:ext cx="5334526" cy="1326011"/>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pPr algn="l" rtl="0"/>
            <a:endParaRPr lang="en-US" sz="2160" dirty="0">
              <a:solidFill>
                <a:srgbClr val="9D0F00"/>
              </a:solidFill>
            </a:endParaRPr>
          </a:p>
        </p:txBody>
      </p:sp>
      <p:sp>
        <p:nvSpPr>
          <p:cNvPr id="9" name="Freeform: Shape 8">
            <a:extLst>
              <a:ext uri="{FF2B5EF4-FFF2-40B4-BE49-F238E27FC236}">
                <a16:creationId xmlns:a16="http://schemas.microsoft.com/office/drawing/2014/main" id="{4F539762-F7DA-4468-979C-780676B34A92}"/>
              </a:ext>
            </a:extLst>
          </p:cNvPr>
          <p:cNvSpPr/>
          <p:nvPr/>
        </p:nvSpPr>
        <p:spPr>
          <a:xfrm>
            <a:off x="-15961" y="285016"/>
            <a:ext cx="3475062" cy="123456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pPr algn="l" rtl="0"/>
            <a:endParaRPr lang="en-US" sz="2160" dirty="0">
              <a:solidFill>
                <a:srgbClr val="9D0F00"/>
              </a:solidFill>
            </a:endParaRPr>
          </a:p>
        </p:txBody>
      </p:sp>
      <p:sp>
        <p:nvSpPr>
          <p:cNvPr id="11" name="Freeform: Shape 10">
            <a:extLst>
              <a:ext uri="{FF2B5EF4-FFF2-40B4-BE49-F238E27FC236}">
                <a16:creationId xmlns:a16="http://schemas.microsoft.com/office/drawing/2014/main" id="{7BBC2EFA-0E51-48DC-AF99-0FEF25085843}"/>
              </a:ext>
            </a:extLst>
          </p:cNvPr>
          <p:cNvSpPr/>
          <p:nvPr/>
        </p:nvSpPr>
        <p:spPr>
          <a:xfrm>
            <a:off x="7167358" y="-15241"/>
            <a:ext cx="1783255" cy="1600357"/>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7893AAC6-8427-4BAA-B44F-7B6300936A25}"/>
              </a:ext>
            </a:extLst>
          </p:cNvPr>
          <p:cNvSpPr/>
          <p:nvPr/>
        </p:nvSpPr>
        <p:spPr>
          <a:xfrm>
            <a:off x="7240517" y="6145374"/>
            <a:ext cx="2057603" cy="2088085"/>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pPr algn="l" rtl="0"/>
            <a:endParaRPr lang="en-US" sz="2160" dirty="0">
              <a:solidFill>
                <a:srgbClr val="9D0F00"/>
              </a:solidFill>
            </a:endParaRPr>
          </a:p>
        </p:txBody>
      </p:sp>
      <p:sp>
        <p:nvSpPr>
          <p:cNvPr id="15" name="Freeform: Shape 14">
            <a:extLst>
              <a:ext uri="{FF2B5EF4-FFF2-40B4-BE49-F238E27FC236}">
                <a16:creationId xmlns:a16="http://schemas.microsoft.com/office/drawing/2014/main" id="{92C0F1FD-7849-4263-82D0-842B579C6E4E}"/>
              </a:ext>
            </a:extLst>
          </p:cNvPr>
          <p:cNvSpPr/>
          <p:nvPr/>
        </p:nvSpPr>
        <p:spPr>
          <a:xfrm>
            <a:off x="9874249" y="4220228"/>
            <a:ext cx="4770589" cy="1996637"/>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pPr algn="l" rtl="0"/>
            <a:endParaRPr lang="en-US" sz="2160" dirty="0">
              <a:solidFill>
                <a:srgbClr val="9D0F00"/>
              </a:solidFill>
            </a:endParaRPr>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8866313" y="2454104"/>
            <a:ext cx="5785463" cy="1590676"/>
          </a:xfrm>
        </p:spPr>
        <p:txBody>
          <a:bodyPr>
            <a:normAutofit/>
          </a:bodyPr>
          <a:lstStyle>
            <a:lvl1pPr algn="ctr">
              <a:defRPr sz="66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5200" y="861759"/>
            <a:ext cx="7733212" cy="7375474"/>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pPr algn="l" rtl="0"/>
              <a:endParaRPr lang="en-US" sz="2160" dirty="0">
                <a:solidFill>
                  <a:srgbClr val="9D0F00"/>
                </a:solidFill>
              </a:endParaRPr>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pPr algn="l" rtl="0"/>
              <a:endParaRPr lang="en-US" sz="2160" dirty="0">
                <a:solidFill>
                  <a:srgbClr val="9D0F00"/>
                </a:solidFill>
              </a:endParaRPr>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pPr algn="l" rtl="0"/>
              <a:endParaRPr lang="en-US" sz="2160" dirty="0">
                <a:solidFill>
                  <a:srgbClr val="9D0F00"/>
                </a:solidFill>
              </a:endParaRPr>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920" y="1315555"/>
            <a:ext cx="7263062" cy="6311810"/>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68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10231798" y="4863452"/>
            <a:ext cx="4427552" cy="771526"/>
          </a:xfrm>
        </p:spPr>
        <p:txBody>
          <a:bodyPr anchor="ctr" anchorCtr="0">
            <a:noAutofit/>
          </a:bodyPr>
          <a:lstStyle>
            <a:lvl1pPr marL="0" indent="0">
              <a:buNone/>
              <a:defRPr sz="3120" b="1">
                <a:solidFill>
                  <a:schemeClr val="bg1"/>
                </a:solidFill>
              </a:defRPr>
            </a:lvl1pPr>
            <a:lvl2pPr marL="548640" indent="0">
              <a:buNone/>
              <a:defRPr sz="3120">
                <a:solidFill>
                  <a:schemeClr val="bg1"/>
                </a:solidFill>
              </a:defRPr>
            </a:lvl2pPr>
            <a:lvl3pPr marL="1097280" indent="0">
              <a:buNone/>
              <a:defRPr sz="3120">
                <a:solidFill>
                  <a:schemeClr val="bg1"/>
                </a:solidFill>
              </a:defRPr>
            </a:lvl3pPr>
            <a:lvl4pPr marL="1645920" indent="0">
              <a:buNone/>
              <a:defRPr sz="3120">
                <a:solidFill>
                  <a:schemeClr val="bg1"/>
                </a:solidFill>
              </a:defRPr>
            </a:lvl4pPr>
            <a:lvl5pPr marL="2194560" indent="0">
              <a:buNone/>
              <a:defRPr sz="312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1708540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5240" y="-15240"/>
            <a:ext cx="14654784" cy="8258556"/>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algn="l" rtl="0"/>
              <a:endParaRPr lang="en-US" sz="2160" dirty="0">
                <a:solidFill>
                  <a:srgbClr val="9D0F00"/>
                </a:solidFill>
              </a:endParaRPr>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algn="l" rtl="0"/>
              <a:endParaRPr lang="en-US" sz="2160" dirty="0">
                <a:solidFill>
                  <a:srgbClr val="9D0F00"/>
                </a:solidFill>
              </a:endParaRPr>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algn="l" rtl="0"/>
              <a:endParaRPr lang="en-US" sz="2160" dirty="0">
                <a:solidFill>
                  <a:srgbClr val="9D0F00"/>
                </a:solidFill>
              </a:endParaRPr>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algn="l" rtl="0"/>
              <a:endParaRPr lang="en-US" sz="2160" dirty="0">
                <a:solidFill>
                  <a:srgbClr val="9D0F00"/>
                </a:solidFill>
              </a:endParaRPr>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algn="l" rtl="0"/>
              <a:endParaRPr lang="en-US" sz="2160" dirty="0">
                <a:solidFill>
                  <a:srgbClr val="9D0F00"/>
                </a:solidFill>
              </a:endParaRPr>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algn="l" rtl="0"/>
              <a:endParaRPr lang="en-US" sz="2160" dirty="0">
                <a:solidFill>
                  <a:srgbClr val="9D0F00"/>
                </a:solidFill>
              </a:endParaRPr>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algn="l" rtl="0"/>
              <a:endParaRPr lang="en-US" sz="2160" dirty="0">
                <a:solidFill>
                  <a:srgbClr val="9D0F00"/>
                </a:solidFill>
              </a:endParaRPr>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pPr algn="l" rtl="0"/>
              <a:endParaRPr lang="en-US" sz="2160" dirty="0">
                <a:solidFill>
                  <a:srgbClr val="9D0F00"/>
                </a:solidFill>
              </a:endParaRPr>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algn="l" rtl="0"/>
              <a:endParaRPr lang="en-US" sz="2160" dirty="0">
                <a:solidFill>
                  <a:srgbClr val="9D0F00"/>
                </a:solidFill>
              </a:endParaRPr>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algn="l" rtl="0"/>
              <a:endParaRPr lang="en-US" sz="2160" dirty="0">
                <a:solidFill>
                  <a:srgbClr val="9D0F00"/>
                </a:solidFill>
              </a:endParaRPr>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algn="l" rtl="0"/>
              <a:endParaRPr lang="en-US" sz="2160" dirty="0">
                <a:solidFill>
                  <a:srgbClr val="9D0F00"/>
                </a:solidFill>
              </a:endParaRPr>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756531" y="3382795"/>
            <a:ext cx="5821622" cy="2192483"/>
          </a:xfrm>
        </p:spPr>
        <p:txBody>
          <a:bodyPr anchor="ctr" anchorCtr="0">
            <a:normAutofit/>
          </a:bodyPr>
          <a:lstStyle>
            <a:lvl1pPr algn="l">
              <a:defRPr sz="66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8491054" y="3391812"/>
            <a:ext cx="5970769" cy="1986914"/>
          </a:xfrm>
        </p:spPr>
        <p:txBody>
          <a:bodyPr anchor="ctr">
            <a:normAutofit/>
          </a:bodyPr>
          <a:lstStyle>
            <a:lvl1pPr marL="0" indent="0" algn="l">
              <a:buFont typeface="Arial" panose="020B0604020202020204" pitchFamily="34" charset="0"/>
              <a:buNone/>
              <a:defRPr sz="384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noProof="0"/>
              <a:t>CLICK TO EDIT MASTER SUBTITLE STYLE</a:t>
            </a:r>
          </a:p>
        </p:txBody>
      </p:sp>
    </p:spTree>
    <p:extLst>
      <p:ext uri="{BB962C8B-B14F-4D97-AF65-F5344CB8AC3E}">
        <p14:creationId xmlns:p14="http://schemas.microsoft.com/office/powerpoint/2010/main" val="1887055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2376289" y="624129"/>
            <a:ext cx="12263267" cy="762072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algn="l" rtl="0"/>
              <a:endParaRPr lang="en-US" sz="2160" dirty="0">
                <a:solidFill>
                  <a:srgbClr val="9D0F00"/>
                </a:solidFill>
              </a:endParaRPr>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algn="l" rtl="0"/>
              <a:endParaRPr lang="en-US" sz="2160" dirty="0">
                <a:solidFill>
                  <a:srgbClr val="9D0F00"/>
                </a:solidFill>
              </a:endParaRPr>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964189" y="1201789"/>
            <a:ext cx="4878101" cy="841010"/>
          </a:xfrm>
        </p:spPr>
        <p:txBody>
          <a:bodyPr>
            <a:normAutofit/>
          </a:bodyPr>
          <a:lstStyle>
            <a:lvl1pPr>
              <a:defRPr sz="48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4753290" y="4015200"/>
            <a:ext cx="8783640" cy="1800224"/>
          </a:xfrm>
        </p:spPr>
        <p:txBody>
          <a:bodyPr>
            <a:normAutofit/>
          </a:bodyPr>
          <a:lstStyle>
            <a:lvl1pPr marL="0" indent="0" algn="ctr">
              <a:buFont typeface="Arial" panose="020B0604020202020204" pitchFamily="34" charset="0"/>
              <a:buNone/>
              <a:defRPr sz="3360">
                <a:solidFill>
                  <a:schemeClr val="bg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53707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9420" y="622802"/>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31351" y="162304"/>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346156" y="425390"/>
            <a:ext cx="5269429" cy="1590676"/>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1093471" y="2190750"/>
            <a:ext cx="12531090" cy="522160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8293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9420" y="622802"/>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31351" y="162304"/>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346156" y="425390"/>
            <a:ext cx="5269429" cy="1590676"/>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1005840" y="2190751"/>
            <a:ext cx="6217920" cy="47713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7406640" y="2190751"/>
            <a:ext cx="6217920" cy="47713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36652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9420" y="622802"/>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31351" y="162304"/>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343045" y="374511"/>
            <a:ext cx="5269429" cy="1641746"/>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1007746" y="2331227"/>
            <a:ext cx="6189344" cy="674862"/>
          </a:xfrm>
        </p:spPr>
        <p:txBody>
          <a:bodyPr anchor="b"/>
          <a:lstStyle>
            <a:lvl1pPr marL="0" indent="0">
              <a:buNone/>
              <a:defRPr sz="2880" b="1">
                <a:solidFill>
                  <a:schemeClr val="tx2"/>
                </a:solidFill>
                <a:latin typeface="+mj-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1007746" y="3165716"/>
            <a:ext cx="6189344" cy="3821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7406640" y="2331227"/>
            <a:ext cx="6219826" cy="674862"/>
          </a:xfrm>
        </p:spPr>
        <p:txBody>
          <a:bodyPr anchor="b"/>
          <a:lstStyle>
            <a:lvl1pPr marL="0" indent="0">
              <a:buNone/>
              <a:defRPr sz="2880" b="1">
                <a:solidFill>
                  <a:schemeClr val="tx2"/>
                </a:solidFill>
                <a:latin typeface="+mj-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7406640" y="3165716"/>
            <a:ext cx="6219826" cy="38215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7239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3155095" y="6813992"/>
            <a:ext cx="1481760" cy="126144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solidFill>
                  <a:srgbClr val="C07400"/>
                </a:solidFill>
              </a:rPr>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6" name="Graphic 23">
            <a:extLst>
              <a:ext uri="{FF2B5EF4-FFF2-40B4-BE49-F238E27FC236}">
                <a16:creationId xmlns:a16="http://schemas.microsoft.com/office/drawing/2014/main" id="{57F9D15F-8288-4CF9-838D-E3CCC810BAB0}"/>
              </a:ext>
            </a:extLst>
          </p:cNvPr>
          <p:cNvSpPr/>
          <p:nvPr userDrawn="1"/>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7" name="Graphic 6">
            <a:extLst>
              <a:ext uri="{FF2B5EF4-FFF2-40B4-BE49-F238E27FC236}">
                <a16:creationId xmlns:a16="http://schemas.microsoft.com/office/drawing/2014/main" id="{69BD19F0-DB53-4C3C-9AE7-E26492A1112E}"/>
              </a:ext>
            </a:extLst>
          </p:cNvPr>
          <p:cNvSpPr/>
          <p:nvPr userDrawn="1"/>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7299959" y="-15241"/>
            <a:ext cx="1310770" cy="121932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7167358" y="-15241"/>
            <a:ext cx="1783255" cy="1600357"/>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algn="l" rtl="0"/>
            <a:endParaRPr lang="en-US" sz="2160" dirty="0">
              <a:solidFill>
                <a:srgbClr val="9D0F00"/>
              </a:solidFill>
            </a:endParaRPr>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6216014" y="1617346"/>
            <a:ext cx="7406640" cy="5196647"/>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1007746" y="3367515"/>
            <a:ext cx="4718684" cy="3446478"/>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1028993" y="865648"/>
            <a:ext cx="4702367" cy="1590676"/>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92776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3155095" y="6813992"/>
            <a:ext cx="1481760" cy="126144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solidFill>
                  <a:srgbClr val="C07400"/>
                </a:solidFill>
              </a:rPr>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6" name="Graphic 23">
            <a:extLst>
              <a:ext uri="{FF2B5EF4-FFF2-40B4-BE49-F238E27FC236}">
                <a16:creationId xmlns:a16="http://schemas.microsoft.com/office/drawing/2014/main" id="{57F9D15F-8288-4CF9-838D-E3CCC810BAB0}"/>
              </a:ext>
            </a:extLst>
          </p:cNvPr>
          <p:cNvSpPr/>
          <p:nvPr userDrawn="1"/>
        </p:nvSpPr>
        <p:spPr>
          <a:xfrm>
            <a:off x="-29420" y="1165134"/>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7" name="Graphic 6">
            <a:extLst>
              <a:ext uri="{FF2B5EF4-FFF2-40B4-BE49-F238E27FC236}">
                <a16:creationId xmlns:a16="http://schemas.microsoft.com/office/drawing/2014/main" id="{69BD19F0-DB53-4C3C-9AE7-E26492A1112E}"/>
              </a:ext>
            </a:extLst>
          </p:cNvPr>
          <p:cNvSpPr/>
          <p:nvPr userDrawn="1"/>
        </p:nvSpPr>
        <p:spPr>
          <a:xfrm>
            <a:off x="-31351" y="704635"/>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7299959" y="-15241"/>
            <a:ext cx="1310770" cy="121932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7167358" y="-15241"/>
            <a:ext cx="1783255" cy="1600357"/>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algn="l" rtl="0"/>
            <a:endParaRPr lang="en-US" sz="2160" dirty="0">
              <a:solidFill>
                <a:srgbClr val="9D0F00"/>
              </a:solidFill>
            </a:endParaRPr>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6219826" y="1617346"/>
            <a:ext cx="7406640" cy="5196647"/>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1007746" y="3124321"/>
            <a:ext cx="4718684" cy="3689671"/>
          </a:xfrm>
          <a:gradFill>
            <a:gsLst>
              <a:gs pos="0">
                <a:schemeClr val="tx2"/>
              </a:gs>
              <a:gs pos="100000">
                <a:schemeClr val="tx1"/>
              </a:gs>
            </a:gsLst>
            <a:lin ang="10800000" scaled="1"/>
          </a:gradFill>
        </p:spPr>
        <p:txBody>
          <a:bodyPr lIns="274320" anchor="ctr">
            <a:normAutofit/>
          </a:bodyPr>
          <a:lstStyle>
            <a:lvl1pPr marL="0" indent="0">
              <a:buNone/>
              <a:defRPr sz="2160">
                <a:solidFill>
                  <a:schemeClr val="bg1"/>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1029182" y="870154"/>
            <a:ext cx="4599934" cy="1590676"/>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799457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9420" y="622802"/>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31351" y="162304"/>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346156" y="425390"/>
            <a:ext cx="5269429" cy="1590676"/>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3238550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25" name="Graphic 23">
            <a:extLst>
              <a:ext uri="{FF2B5EF4-FFF2-40B4-BE49-F238E27FC236}">
                <a16:creationId xmlns:a16="http://schemas.microsoft.com/office/drawing/2014/main" id="{3817A1DD-06FF-4C7B-827F-06BEA646B2F1}"/>
              </a:ext>
            </a:extLst>
          </p:cNvPr>
          <p:cNvSpPr/>
          <p:nvPr/>
        </p:nvSpPr>
        <p:spPr>
          <a:xfrm>
            <a:off x="-29420" y="622802"/>
            <a:ext cx="5512320" cy="148608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algn="l" rtl="0"/>
            <a:endParaRPr lang="en-US" sz="2160" dirty="0">
              <a:solidFill>
                <a:srgbClr val="9D0F00"/>
              </a:solidFill>
            </a:endParaRPr>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sp>
        <p:nvSpPr>
          <p:cNvPr id="8" name="Graphic 6">
            <a:extLst>
              <a:ext uri="{FF2B5EF4-FFF2-40B4-BE49-F238E27FC236}">
                <a16:creationId xmlns:a16="http://schemas.microsoft.com/office/drawing/2014/main" id="{0397A1D9-602E-4BC0-9119-818273B1D85A}"/>
              </a:ext>
            </a:extLst>
          </p:cNvPr>
          <p:cNvSpPr/>
          <p:nvPr/>
        </p:nvSpPr>
        <p:spPr>
          <a:xfrm>
            <a:off x="-31351" y="162304"/>
            <a:ext cx="5862376" cy="1959187"/>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algn="l" rtl="0"/>
            <a:endParaRPr lang="en-US" sz="2160" dirty="0">
              <a:solidFill>
                <a:srgbClr val="9D0F00"/>
              </a:solidFill>
            </a:endParaRP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346156" y="425390"/>
            <a:ext cx="5269429" cy="1590676"/>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733330" y="2847895"/>
            <a:ext cx="11163743" cy="2533810"/>
          </a:xfrm>
        </p:spPr>
        <p:txBody>
          <a:bodyPr anchor="ctr">
            <a:normAutofit/>
          </a:bodyPr>
          <a:lstStyle>
            <a:lvl1pPr marL="0" indent="0" algn="ctr">
              <a:buNone/>
              <a:defRPr sz="7200"/>
            </a:lvl1pPr>
            <a:lvl2pPr marL="548640" indent="0">
              <a:buNone/>
              <a:defRPr/>
            </a:lvl2pPr>
          </a:lstStyle>
          <a:p>
            <a:pPr lvl="0"/>
            <a:r>
              <a:rPr lang="en-US" noProof="0"/>
              <a:t>Click to edit Master text styles</a:t>
            </a:r>
          </a:p>
        </p:txBody>
      </p:sp>
    </p:spTree>
    <p:extLst>
      <p:ext uri="{BB962C8B-B14F-4D97-AF65-F5344CB8AC3E}">
        <p14:creationId xmlns:p14="http://schemas.microsoft.com/office/powerpoint/2010/main" val="2008636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3155095" y="6813992"/>
            <a:ext cx="1481760" cy="126144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algn="l" rtl="0"/>
              <a:endParaRPr lang="en-US" sz="2160" dirty="0">
                <a:solidFill>
                  <a:srgbClr val="9D0F00"/>
                </a:solidFill>
              </a:endParaRPr>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algn="l" rtl="0"/>
              <a:endParaRPr lang="en-US" sz="2160" dirty="0">
                <a:solidFill>
                  <a:srgbClr val="9D0F00"/>
                </a:solidFill>
              </a:endParaRPr>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solidFill>
                  <a:srgbClr val="C07400"/>
                </a:solidFill>
              </a:rPr>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smtClean="0">
                <a:solidFill>
                  <a:prstClr val="white"/>
                </a:solidFill>
              </a:rPr>
              <a:pPr/>
              <a:t>‹#›</a:t>
            </a:fld>
            <a:endParaRPr lang="en-US" dirty="0">
              <a:solidFill>
                <a:prstClr val="white"/>
              </a:solidFill>
            </a:endParaRP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5258" y="-15257"/>
            <a:ext cx="8921962" cy="6553448"/>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algn="l" rtl="0"/>
              <a:endParaRPr lang="en-US" sz="2160" dirty="0">
                <a:solidFill>
                  <a:srgbClr val="9D0F00"/>
                </a:solidFill>
              </a:endParaRPr>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algn="l" rtl="0"/>
              <a:endParaRPr lang="en-US" sz="2160" dirty="0">
                <a:solidFill>
                  <a:srgbClr val="9D0F00"/>
                </a:solidFill>
              </a:endParaRPr>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algn="l" rtl="0"/>
              <a:endParaRPr lang="en-US" sz="2160" dirty="0">
                <a:solidFill>
                  <a:srgbClr val="9D0F00"/>
                </a:solidFill>
              </a:endParaRPr>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algn="l" rtl="0"/>
              <a:endParaRPr lang="en-US" sz="2160" dirty="0">
                <a:solidFill>
                  <a:srgbClr val="9D0F00"/>
                </a:solidFill>
              </a:endParaRPr>
            </a:p>
          </p:txBody>
        </p:sp>
      </p:grpSp>
    </p:spTree>
    <p:extLst>
      <p:ext uri="{BB962C8B-B14F-4D97-AF65-F5344CB8AC3E}">
        <p14:creationId xmlns:p14="http://schemas.microsoft.com/office/powerpoint/2010/main" val="1874152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5333" y="515742"/>
            <a:ext cx="9127559" cy="1788818"/>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pPr algn="l" rtl="0"/>
            <a:endParaRPr lang="en-US" sz="2160" dirty="0">
              <a:solidFill>
                <a:srgbClr val="9D0F00"/>
              </a:solidFill>
            </a:endParaRPr>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853440" y="2275204"/>
            <a:ext cx="634366" cy="1310640"/>
          </a:xfrm>
        </p:spPr>
        <p:txBody>
          <a:bodyPr>
            <a:normAutofit/>
          </a:bodyPr>
          <a:lstStyle>
            <a:lvl1pPr marL="0" indent="0">
              <a:buNone/>
              <a:defRPr sz="84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423036" y="2505708"/>
            <a:ext cx="3723732" cy="960120"/>
          </a:xfrm>
        </p:spPr>
        <p:txBody>
          <a:bodyPr>
            <a:normAutofit/>
          </a:bodyPr>
          <a:lstStyle>
            <a:lvl1pPr marL="0" indent="0">
              <a:buNone/>
              <a:defRPr sz="30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5765520" y="2275204"/>
            <a:ext cx="634366" cy="1310640"/>
          </a:xfrm>
        </p:spPr>
        <p:txBody>
          <a:bodyPr>
            <a:normAutofit/>
          </a:bodyPr>
          <a:lstStyle>
            <a:lvl1pPr marL="0" indent="0">
              <a:buNone/>
              <a:defRPr sz="84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6419523" y="2505708"/>
            <a:ext cx="2692702" cy="960120"/>
          </a:xfrm>
        </p:spPr>
        <p:txBody>
          <a:bodyPr>
            <a:normAutofit/>
          </a:bodyPr>
          <a:lstStyle>
            <a:lvl1pPr marL="0" indent="0">
              <a:buNone/>
              <a:defRPr sz="30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9468855" y="2296538"/>
            <a:ext cx="634366" cy="1310640"/>
          </a:xfrm>
        </p:spPr>
        <p:txBody>
          <a:bodyPr>
            <a:normAutofit/>
          </a:bodyPr>
          <a:lstStyle>
            <a:lvl1pPr marL="0" indent="0">
              <a:buNone/>
              <a:defRPr sz="84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10122859" y="2527043"/>
            <a:ext cx="3550939" cy="960120"/>
          </a:xfrm>
        </p:spPr>
        <p:txBody>
          <a:bodyPr>
            <a:normAutofit/>
          </a:bodyPr>
          <a:lstStyle>
            <a:lvl1pPr marL="0" indent="0">
              <a:buNone/>
              <a:defRPr sz="30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1070068" y="3532288"/>
            <a:ext cx="2038350" cy="960120"/>
          </a:xfrm>
        </p:spPr>
        <p:txBody>
          <a:bodyPr>
            <a:normAutofit/>
          </a:bodyPr>
          <a:lstStyle>
            <a:lvl1pPr marL="0" indent="0">
              <a:buNone/>
              <a:defRPr sz="192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3108418" y="3532288"/>
            <a:ext cx="2038350" cy="960120"/>
          </a:xfrm>
        </p:spPr>
        <p:txBody>
          <a:bodyPr>
            <a:normAutofit/>
          </a:bodyPr>
          <a:lstStyle>
            <a:lvl1pPr marL="0" indent="0">
              <a:buNone/>
              <a:defRPr sz="192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5753752" y="3532288"/>
            <a:ext cx="2038350" cy="960120"/>
          </a:xfrm>
        </p:spPr>
        <p:txBody>
          <a:bodyPr>
            <a:normAutofit/>
          </a:bodyPr>
          <a:lstStyle>
            <a:lvl1pPr marL="0" indent="0">
              <a:buNone/>
              <a:defRPr sz="192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9452347" y="3530436"/>
            <a:ext cx="4221452" cy="960120"/>
          </a:xfrm>
        </p:spPr>
        <p:txBody>
          <a:bodyPr>
            <a:normAutofit/>
          </a:bodyPr>
          <a:lstStyle>
            <a:lvl1pPr marL="0" indent="0">
              <a:buNone/>
              <a:defRPr sz="192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1070067" y="6729058"/>
            <a:ext cx="4076701" cy="960120"/>
          </a:xfrm>
        </p:spPr>
        <p:txBody>
          <a:bodyPr>
            <a:normAutofit/>
          </a:bodyPr>
          <a:lstStyle>
            <a:lvl1pPr marL="0" indent="0">
              <a:buNone/>
              <a:defRPr sz="192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5753751" y="5891801"/>
            <a:ext cx="2038350" cy="960120"/>
          </a:xfrm>
        </p:spPr>
        <p:txBody>
          <a:bodyPr>
            <a:normAutofit/>
          </a:bodyPr>
          <a:lstStyle>
            <a:lvl1pPr marL="0" indent="0">
              <a:buNone/>
              <a:defRPr sz="192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9468856" y="5891801"/>
            <a:ext cx="3231527" cy="960120"/>
          </a:xfrm>
        </p:spPr>
        <p:txBody>
          <a:bodyPr>
            <a:normAutofit/>
          </a:bodyPr>
          <a:lstStyle>
            <a:lvl1pPr marL="0" indent="0">
              <a:buNone/>
              <a:defRPr sz="192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1070068" y="4579735"/>
            <a:ext cx="1964131" cy="1942186"/>
          </a:xfrm>
        </p:spPr>
        <p:txBody>
          <a:bodyPr anchor="ctr" anchorCtr="0">
            <a:noAutofit/>
          </a:bodyPr>
          <a:lstStyle>
            <a:lvl1pPr marL="0" indent="0" algn="ctr">
              <a:buNone/>
              <a:defRPr sz="168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3108418" y="4579735"/>
            <a:ext cx="1964131" cy="1942186"/>
          </a:xfrm>
        </p:spPr>
        <p:txBody>
          <a:bodyPr anchor="ctr" anchorCtr="0">
            <a:noAutofit/>
          </a:bodyPr>
          <a:lstStyle>
            <a:lvl1pPr marL="0" indent="0" algn="ctr">
              <a:buNone/>
              <a:defRPr sz="168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5753752" y="4579735"/>
            <a:ext cx="2457907" cy="1075334"/>
          </a:xfrm>
        </p:spPr>
        <p:txBody>
          <a:bodyPr anchor="ctr" anchorCtr="0">
            <a:noAutofit/>
          </a:bodyPr>
          <a:lstStyle>
            <a:lvl1pPr marL="0" indent="0" algn="ctr">
              <a:buNone/>
              <a:defRPr sz="168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9452346" y="4637487"/>
            <a:ext cx="1777594" cy="910742"/>
          </a:xfrm>
        </p:spPr>
        <p:txBody>
          <a:bodyPr anchor="ctr" anchorCtr="0">
            <a:normAutofit/>
          </a:bodyPr>
          <a:lstStyle>
            <a:lvl1pPr marL="0" indent="0" algn="ctr">
              <a:buNone/>
              <a:defRPr sz="168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438150"/>
            <a:ext cx="9491472" cy="128381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372497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005840" y="438152"/>
            <a:ext cx="12618720" cy="159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1005840" y="2190750"/>
            <a:ext cx="12618720" cy="52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eaLnBrk="1" fontAlgn="auto" hangingPunct="1">
              <a:spcBef>
                <a:spcPts val="0"/>
              </a:spcBef>
              <a:spcAft>
                <a:spcPts val="0"/>
              </a:spcAft>
              <a:defRPr sz="810" b="0">
                <a:solidFill>
                  <a:prstClr val="black">
                    <a:tint val="75000"/>
                  </a:prstClr>
                </a:solidFill>
                <a:latin typeface="Calibri" panose="020F0502020204030204"/>
                <a:cs typeface="+mn-cs"/>
              </a:defRPr>
            </a:lvl1pPr>
          </a:lstStyle>
          <a:p>
            <a:pPr rtl="0">
              <a:defRPr/>
            </a:pPr>
            <a:fld id="{E666E1C2-071F-4033-8FD8-F78C2811B505}" type="datetimeFigureOut">
              <a:rPr lang="en-US"/>
              <a:pPr rtl="0">
                <a:defRPr/>
              </a:pPr>
              <a:t>10/29/2025</a:t>
            </a:fld>
            <a:endParaRPr lang="en-US"/>
          </a:p>
        </p:txBody>
      </p:sp>
      <p:sp>
        <p:nvSpPr>
          <p:cNvPr id="5" name="Footer Placeholder 4"/>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eaLnBrk="1" fontAlgn="auto" hangingPunct="1">
              <a:spcBef>
                <a:spcPts val="0"/>
              </a:spcBef>
              <a:spcAft>
                <a:spcPts val="0"/>
              </a:spcAft>
              <a:defRPr sz="810" b="0">
                <a:solidFill>
                  <a:prstClr val="black">
                    <a:tint val="75000"/>
                  </a:prstClr>
                </a:solidFill>
                <a:latin typeface="Calibri" panose="020F0502020204030204"/>
                <a:cs typeface="+mn-cs"/>
              </a:defRPr>
            </a:lvl1pPr>
          </a:lstStyle>
          <a:p>
            <a:pPr rtl="0">
              <a:defRPr/>
            </a:pPr>
            <a:endParaRPr lang="en-US"/>
          </a:p>
        </p:txBody>
      </p:sp>
      <p:sp>
        <p:nvSpPr>
          <p:cNvPr id="6" name="Slide Number Placeholder 5"/>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eaLnBrk="1" fontAlgn="auto" hangingPunct="1">
              <a:spcBef>
                <a:spcPts val="0"/>
              </a:spcBef>
              <a:spcAft>
                <a:spcPts val="0"/>
              </a:spcAft>
              <a:defRPr sz="810" b="0">
                <a:solidFill>
                  <a:prstClr val="black">
                    <a:tint val="75000"/>
                  </a:prstClr>
                </a:solidFill>
                <a:latin typeface="Calibri" panose="020F0502020204030204"/>
                <a:cs typeface="+mn-cs"/>
              </a:defRPr>
            </a:lvl1pPr>
          </a:lstStyle>
          <a:p>
            <a:pPr rtl="0">
              <a:defRPr/>
            </a:pPr>
            <a:fld id="{5A6275E4-FF26-4B69-BB07-6185979DD396}" type="slidenum">
              <a:rPr lang="en-US"/>
              <a:pPr rtl="0">
                <a:defRPr/>
              </a:pPr>
              <a:t>‹#›</a:t>
            </a:fld>
            <a:endParaRPr lang="en-US"/>
          </a:p>
        </p:txBody>
      </p:sp>
    </p:spTree>
    <p:extLst>
      <p:ext uri="{BB962C8B-B14F-4D97-AF65-F5344CB8AC3E}">
        <p14:creationId xmlns:p14="http://schemas.microsoft.com/office/powerpoint/2010/main" val="2302685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17220" rtl="0" eaLnBrk="0" fontAlgn="base" hangingPunct="0">
        <a:lnSpc>
          <a:spcPct val="90000"/>
        </a:lnSpc>
        <a:spcBef>
          <a:spcPct val="0"/>
        </a:spcBef>
        <a:spcAft>
          <a:spcPct val="0"/>
        </a:spcAft>
        <a:defRPr sz="2880" kern="1200">
          <a:solidFill>
            <a:schemeClr val="tx1"/>
          </a:solidFill>
          <a:latin typeface="+mj-lt"/>
          <a:ea typeface="+mj-ea"/>
          <a:cs typeface="+mj-cs"/>
        </a:defRPr>
      </a:lvl1pPr>
      <a:lvl2pPr algn="l" defTabSz="617220" rtl="0" eaLnBrk="0" fontAlgn="base" hangingPunct="0">
        <a:lnSpc>
          <a:spcPct val="90000"/>
        </a:lnSpc>
        <a:spcBef>
          <a:spcPct val="0"/>
        </a:spcBef>
        <a:spcAft>
          <a:spcPct val="0"/>
        </a:spcAft>
        <a:defRPr sz="2880">
          <a:solidFill>
            <a:schemeClr val="tx1"/>
          </a:solidFill>
          <a:latin typeface="Calibri Light" panose="020F0302020204030204" pitchFamily="34" charset="0"/>
          <a:cs typeface="Times New Roman" panose="02020603050405020304" pitchFamily="18" charset="0"/>
        </a:defRPr>
      </a:lvl2pPr>
      <a:lvl3pPr algn="l" defTabSz="617220" rtl="0" eaLnBrk="0" fontAlgn="base" hangingPunct="0">
        <a:lnSpc>
          <a:spcPct val="90000"/>
        </a:lnSpc>
        <a:spcBef>
          <a:spcPct val="0"/>
        </a:spcBef>
        <a:spcAft>
          <a:spcPct val="0"/>
        </a:spcAft>
        <a:defRPr sz="2880">
          <a:solidFill>
            <a:schemeClr val="tx1"/>
          </a:solidFill>
          <a:latin typeface="Calibri Light" panose="020F0302020204030204" pitchFamily="34" charset="0"/>
          <a:cs typeface="Times New Roman" panose="02020603050405020304" pitchFamily="18" charset="0"/>
        </a:defRPr>
      </a:lvl3pPr>
      <a:lvl4pPr algn="l" defTabSz="617220" rtl="0" eaLnBrk="0" fontAlgn="base" hangingPunct="0">
        <a:lnSpc>
          <a:spcPct val="90000"/>
        </a:lnSpc>
        <a:spcBef>
          <a:spcPct val="0"/>
        </a:spcBef>
        <a:spcAft>
          <a:spcPct val="0"/>
        </a:spcAft>
        <a:defRPr sz="2880">
          <a:solidFill>
            <a:schemeClr val="tx1"/>
          </a:solidFill>
          <a:latin typeface="Calibri Light" panose="020F0302020204030204" pitchFamily="34" charset="0"/>
          <a:cs typeface="Times New Roman" panose="02020603050405020304" pitchFamily="18" charset="0"/>
        </a:defRPr>
      </a:lvl4pPr>
      <a:lvl5pPr algn="l" defTabSz="617220" rtl="0" eaLnBrk="0" fontAlgn="base" hangingPunct="0">
        <a:lnSpc>
          <a:spcPct val="90000"/>
        </a:lnSpc>
        <a:spcBef>
          <a:spcPct val="0"/>
        </a:spcBef>
        <a:spcAft>
          <a:spcPct val="0"/>
        </a:spcAft>
        <a:defRPr sz="2880">
          <a:solidFill>
            <a:schemeClr val="tx1"/>
          </a:solidFill>
          <a:latin typeface="Calibri Light" panose="020F0302020204030204" pitchFamily="34" charset="0"/>
          <a:cs typeface="Times New Roman" panose="02020603050405020304" pitchFamily="18" charset="0"/>
        </a:defRPr>
      </a:lvl5pPr>
      <a:lvl6pPr marL="411480" algn="l" defTabSz="617220" rtl="0" fontAlgn="base">
        <a:lnSpc>
          <a:spcPct val="90000"/>
        </a:lnSpc>
        <a:spcBef>
          <a:spcPct val="0"/>
        </a:spcBef>
        <a:spcAft>
          <a:spcPct val="0"/>
        </a:spcAft>
        <a:defRPr sz="2970">
          <a:solidFill>
            <a:schemeClr val="tx1"/>
          </a:solidFill>
          <a:latin typeface="Calibri Light" panose="020F0302020204030204" pitchFamily="34" charset="0"/>
          <a:cs typeface="Times New Roman" panose="02020603050405020304" pitchFamily="18" charset="0"/>
        </a:defRPr>
      </a:lvl6pPr>
      <a:lvl7pPr marL="822960" algn="l" defTabSz="617220" rtl="0" fontAlgn="base">
        <a:lnSpc>
          <a:spcPct val="90000"/>
        </a:lnSpc>
        <a:spcBef>
          <a:spcPct val="0"/>
        </a:spcBef>
        <a:spcAft>
          <a:spcPct val="0"/>
        </a:spcAft>
        <a:defRPr sz="2970">
          <a:solidFill>
            <a:schemeClr val="tx1"/>
          </a:solidFill>
          <a:latin typeface="Calibri Light" panose="020F0302020204030204" pitchFamily="34" charset="0"/>
          <a:cs typeface="Times New Roman" panose="02020603050405020304" pitchFamily="18" charset="0"/>
        </a:defRPr>
      </a:lvl7pPr>
      <a:lvl8pPr marL="1234440" algn="l" defTabSz="617220" rtl="0" fontAlgn="base">
        <a:lnSpc>
          <a:spcPct val="90000"/>
        </a:lnSpc>
        <a:spcBef>
          <a:spcPct val="0"/>
        </a:spcBef>
        <a:spcAft>
          <a:spcPct val="0"/>
        </a:spcAft>
        <a:defRPr sz="2970">
          <a:solidFill>
            <a:schemeClr val="tx1"/>
          </a:solidFill>
          <a:latin typeface="Calibri Light" panose="020F0302020204030204" pitchFamily="34" charset="0"/>
          <a:cs typeface="Times New Roman" panose="02020603050405020304" pitchFamily="18" charset="0"/>
        </a:defRPr>
      </a:lvl8pPr>
      <a:lvl9pPr marL="1645920" algn="l" defTabSz="617220" rtl="0" fontAlgn="base">
        <a:lnSpc>
          <a:spcPct val="90000"/>
        </a:lnSpc>
        <a:spcBef>
          <a:spcPct val="0"/>
        </a:spcBef>
        <a:spcAft>
          <a:spcPct val="0"/>
        </a:spcAft>
        <a:defRPr sz="2970">
          <a:solidFill>
            <a:schemeClr val="tx1"/>
          </a:solidFill>
          <a:latin typeface="Calibri Light" panose="020F0302020204030204" pitchFamily="34" charset="0"/>
          <a:cs typeface="Times New Roman" panose="02020603050405020304" pitchFamily="18" charset="0"/>
        </a:defRPr>
      </a:lvl9pPr>
    </p:titleStyle>
    <p:bodyStyle>
      <a:lvl1pPr marL="154306" indent="-154306" algn="l" defTabSz="617220" rtl="0" eaLnBrk="0" fontAlgn="base" hangingPunct="0">
        <a:lnSpc>
          <a:spcPct val="90000"/>
        </a:lnSpc>
        <a:spcBef>
          <a:spcPts val="676"/>
        </a:spcBef>
        <a:spcAft>
          <a:spcPct val="0"/>
        </a:spcAft>
        <a:buFont typeface="Arial" panose="020B0604020202020204" pitchFamily="34" charset="0"/>
        <a:buChar char="•"/>
        <a:defRPr sz="1800" kern="1200">
          <a:solidFill>
            <a:schemeClr val="tx1"/>
          </a:solidFill>
          <a:latin typeface="+mn-lt"/>
          <a:ea typeface="+mn-ea"/>
          <a:cs typeface="+mn-cs"/>
        </a:defRPr>
      </a:lvl1pPr>
      <a:lvl2pPr marL="462916" indent="-154306" algn="l" defTabSz="617220" rtl="0" eaLnBrk="0" fontAlgn="base" hangingPunct="0">
        <a:lnSpc>
          <a:spcPct val="90000"/>
        </a:lnSpc>
        <a:spcBef>
          <a:spcPts val="330"/>
        </a:spcBef>
        <a:spcAft>
          <a:spcPct val="0"/>
        </a:spcAft>
        <a:buFont typeface="Arial" panose="020B0604020202020204" pitchFamily="34" charset="0"/>
        <a:buChar char="•"/>
        <a:defRPr kern="1200">
          <a:solidFill>
            <a:schemeClr val="tx1"/>
          </a:solidFill>
          <a:latin typeface="+mn-lt"/>
          <a:ea typeface="+mn-ea"/>
          <a:cs typeface="+mn-cs"/>
        </a:defRPr>
      </a:lvl2pPr>
      <a:lvl3pPr marL="771526" indent="-154306" algn="l" defTabSz="617220" rtl="0" eaLnBrk="0" fontAlgn="base" hangingPunct="0">
        <a:lnSpc>
          <a:spcPct val="90000"/>
        </a:lnSpc>
        <a:spcBef>
          <a:spcPts val="330"/>
        </a:spcBef>
        <a:spcAft>
          <a:spcPct val="0"/>
        </a:spcAft>
        <a:buFont typeface="Arial" panose="020B0604020202020204" pitchFamily="34" charset="0"/>
        <a:buChar char="•"/>
        <a:defRPr sz="1320" kern="1200">
          <a:solidFill>
            <a:schemeClr val="tx1"/>
          </a:solidFill>
          <a:latin typeface="+mn-lt"/>
          <a:ea typeface="+mn-ea"/>
          <a:cs typeface="+mn-cs"/>
        </a:defRPr>
      </a:lvl3pPr>
      <a:lvl4pPr marL="1080136" indent="-154306" algn="l" defTabSz="617220" rtl="0" eaLnBrk="0" fontAlgn="base" hangingPunct="0">
        <a:lnSpc>
          <a:spcPct val="90000"/>
        </a:lnSpc>
        <a:spcBef>
          <a:spcPts val="330"/>
        </a:spcBef>
        <a:spcAft>
          <a:spcPct val="0"/>
        </a:spcAft>
        <a:buFont typeface="Arial" panose="020B0604020202020204" pitchFamily="34" charset="0"/>
        <a:buChar char="•"/>
        <a:defRPr sz="1080" kern="1200">
          <a:solidFill>
            <a:schemeClr val="tx1"/>
          </a:solidFill>
          <a:latin typeface="+mn-lt"/>
          <a:ea typeface="+mn-ea"/>
          <a:cs typeface="+mn-cs"/>
        </a:defRPr>
      </a:lvl4pPr>
      <a:lvl5pPr marL="1388746" indent="-154306" algn="l" defTabSz="617220" rtl="0" eaLnBrk="0" fontAlgn="base" hangingPunct="0">
        <a:lnSpc>
          <a:spcPct val="90000"/>
        </a:lnSpc>
        <a:spcBef>
          <a:spcPts val="330"/>
        </a:spcBef>
        <a:spcAft>
          <a:spcPct val="0"/>
        </a:spcAft>
        <a:buFont typeface="Arial" panose="020B0604020202020204" pitchFamily="34" charset="0"/>
        <a:buChar char="•"/>
        <a:defRPr sz="1080" kern="1200">
          <a:solidFill>
            <a:schemeClr val="tx1"/>
          </a:solidFill>
          <a:latin typeface="+mn-lt"/>
          <a:ea typeface="+mn-ea"/>
          <a:cs typeface="+mn-cs"/>
        </a:defRPr>
      </a:lvl5pPr>
      <a:lvl6pPr marL="1697356" indent="-154306" algn="l" defTabSz="617220" rtl="0" eaLnBrk="1" latinLnBrk="0" hangingPunct="1">
        <a:lnSpc>
          <a:spcPct val="90000"/>
        </a:lnSpc>
        <a:spcBef>
          <a:spcPts val="337"/>
        </a:spcBef>
        <a:buFont typeface="Arial" panose="020B0604020202020204" pitchFamily="34" charset="0"/>
        <a:buChar char="•"/>
        <a:defRPr sz="1216" kern="1200">
          <a:solidFill>
            <a:schemeClr val="tx1"/>
          </a:solidFill>
          <a:latin typeface="+mn-lt"/>
          <a:ea typeface="+mn-ea"/>
          <a:cs typeface="+mn-cs"/>
        </a:defRPr>
      </a:lvl6pPr>
      <a:lvl7pPr marL="2005966" indent="-154306" algn="l" defTabSz="617220" rtl="0" eaLnBrk="1" latinLnBrk="0" hangingPunct="1">
        <a:lnSpc>
          <a:spcPct val="90000"/>
        </a:lnSpc>
        <a:spcBef>
          <a:spcPts val="337"/>
        </a:spcBef>
        <a:buFont typeface="Arial" panose="020B0604020202020204" pitchFamily="34" charset="0"/>
        <a:buChar char="•"/>
        <a:defRPr sz="1216" kern="1200">
          <a:solidFill>
            <a:schemeClr val="tx1"/>
          </a:solidFill>
          <a:latin typeface="+mn-lt"/>
          <a:ea typeface="+mn-ea"/>
          <a:cs typeface="+mn-cs"/>
        </a:defRPr>
      </a:lvl7pPr>
      <a:lvl8pPr marL="2314576" indent="-154306" algn="l" defTabSz="617220" rtl="0" eaLnBrk="1" latinLnBrk="0" hangingPunct="1">
        <a:lnSpc>
          <a:spcPct val="90000"/>
        </a:lnSpc>
        <a:spcBef>
          <a:spcPts val="337"/>
        </a:spcBef>
        <a:buFont typeface="Arial" panose="020B0604020202020204" pitchFamily="34" charset="0"/>
        <a:buChar char="•"/>
        <a:defRPr sz="1216" kern="1200">
          <a:solidFill>
            <a:schemeClr val="tx1"/>
          </a:solidFill>
          <a:latin typeface="+mn-lt"/>
          <a:ea typeface="+mn-ea"/>
          <a:cs typeface="+mn-cs"/>
        </a:defRPr>
      </a:lvl8pPr>
      <a:lvl9pPr marL="2623186" indent="-154306" algn="l" defTabSz="617220" rtl="0" eaLnBrk="1" latinLnBrk="0" hangingPunct="1">
        <a:lnSpc>
          <a:spcPct val="90000"/>
        </a:lnSpc>
        <a:spcBef>
          <a:spcPts val="337"/>
        </a:spcBef>
        <a:buFont typeface="Arial" panose="020B0604020202020204" pitchFamily="34" charset="0"/>
        <a:buChar char="•"/>
        <a:defRPr sz="1216" kern="1200">
          <a:solidFill>
            <a:schemeClr val="tx1"/>
          </a:solidFill>
          <a:latin typeface="+mn-lt"/>
          <a:ea typeface="+mn-ea"/>
          <a:cs typeface="+mn-cs"/>
        </a:defRPr>
      </a:lvl9pPr>
    </p:bodyStyle>
    <p:otherStyle>
      <a:defPPr>
        <a:defRPr lang="en-US"/>
      </a:defPPr>
      <a:lvl1pPr marL="0" algn="l" defTabSz="617220" rtl="0" eaLnBrk="1" latinLnBrk="0" hangingPunct="1">
        <a:defRPr sz="1216" kern="1200">
          <a:solidFill>
            <a:schemeClr val="tx1"/>
          </a:solidFill>
          <a:latin typeface="+mn-lt"/>
          <a:ea typeface="+mn-ea"/>
          <a:cs typeface="+mn-cs"/>
        </a:defRPr>
      </a:lvl1pPr>
      <a:lvl2pPr marL="308610" algn="l" defTabSz="617220" rtl="0" eaLnBrk="1" latinLnBrk="0" hangingPunct="1">
        <a:defRPr sz="1216" kern="1200">
          <a:solidFill>
            <a:schemeClr val="tx1"/>
          </a:solidFill>
          <a:latin typeface="+mn-lt"/>
          <a:ea typeface="+mn-ea"/>
          <a:cs typeface="+mn-cs"/>
        </a:defRPr>
      </a:lvl2pPr>
      <a:lvl3pPr marL="617220" algn="l" defTabSz="617220" rtl="0" eaLnBrk="1" latinLnBrk="0" hangingPunct="1">
        <a:defRPr sz="1216" kern="1200">
          <a:solidFill>
            <a:schemeClr val="tx1"/>
          </a:solidFill>
          <a:latin typeface="+mn-lt"/>
          <a:ea typeface="+mn-ea"/>
          <a:cs typeface="+mn-cs"/>
        </a:defRPr>
      </a:lvl3pPr>
      <a:lvl4pPr marL="925830" algn="l" defTabSz="617220" rtl="0" eaLnBrk="1" latinLnBrk="0" hangingPunct="1">
        <a:defRPr sz="1216" kern="1200">
          <a:solidFill>
            <a:schemeClr val="tx1"/>
          </a:solidFill>
          <a:latin typeface="+mn-lt"/>
          <a:ea typeface="+mn-ea"/>
          <a:cs typeface="+mn-cs"/>
        </a:defRPr>
      </a:lvl4pPr>
      <a:lvl5pPr marL="1234440" algn="l" defTabSz="617220" rtl="0" eaLnBrk="1" latinLnBrk="0" hangingPunct="1">
        <a:defRPr sz="1216" kern="1200">
          <a:solidFill>
            <a:schemeClr val="tx1"/>
          </a:solidFill>
          <a:latin typeface="+mn-lt"/>
          <a:ea typeface="+mn-ea"/>
          <a:cs typeface="+mn-cs"/>
        </a:defRPr>
      </a:lvl5pPr>
      <a:lvl6pPr marL="1543050" algn="l" defTabSz="617220" rtl="0" eaLnBrk="1" latinLnBrk="0" hangingPunct="1">
        <a:defRPr sz="1216" kern="1200">
          <a:solidFill>
            <a:schemeClr val="tx1"/>
          </a:solidFill>
          <a:latin typeface="+mn-lt"/>
          <a:ea typeface="+mn-ea"/>
          <a:cs typeface="+mn-cs"/>
        </a:defRPr>
      </a:lvl6pPr>
      <a:lvl7pPr marL="1851660" algn="l" defTabSz="617220" rtl="0" eaLnBrk="1" latinLnBrk="0" hangingPunct="1">
        <a:defRPr sz="1216" kern="1200">
          <a:solidFill>
            <a:schemeClr val="tx1"/>
          </a:solidFill>
          <a:latin typeface="+mn-lt"/>
          <a:ea typeface="+mn-ea"/>
          <a:cs typeface="+mn-cs"/>
        </a:defRPr>
      </a:lvl7pPr>
      <a:lvl8pPr marL="2160270" algn="l" defTabSz="617220" rtl="0" eaLnBrk="1" latinLnBrk="0" hangingPunct="1">
        <a:defRPr sz="1216" kern="1200">
          <a:solidFill>
            <a:schemeClr val="tx1"/>
          </a:solidFill>
          <a:latin typeface="+mn-lt"/>
          <a:ea typeface="+mn-ea"/>
          <a:cs typeface="+mn-cs"/>
        </a:defRPr>
      </a:lvl8pPr>
      <a:lvl9pPr marL="2468880" algn="l" defTabSz="617220" rtl="0" eaLnBrk="1" latinLnBrk="0" hangingPunct="1">
        <a:defRPr sz="121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1" anchor="ctr">
            <a:normAutofit/>
          </a:bodyPr>
          <a:lstStyle/>
          <a:p>
            <a:r>
              <a:rPr lang="en-US"/>
              <a:t>Click to edit Master title style</a:t>
            </a:r>
            <a:endParaRPr lang="ar-EG"/>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2"/>
          </p:nvPr>
        </p:nvSpPr>
        <p:spPr>
          <a:xfrm>
            <a:off x="10332720" y="7627621"/>
            <a:ext cx="3291840" cy="438150"/>
          </a:xfrm>
          <a:prstGeom prst="rect">
            <a:avLst/>
          </a:prstGeom>
        </p:spPr>
        <p:txBody>
          <a:bodyPr vert="horz" lIns="91440" tIns="45720" rIns="91440" bIns="45720" rtlCol="1" anchor="ctr"/>
          <a:lstStyle>
            <a:lvl1pPr algn="r">
              <a:defRPr sz="1440">
                <a:solidFill>
                  <a:schemeClr val="tx1">
                    <a:tint val="75000"/>
                  </a:schemeClr>
                </a:solidFill>
              </a:defRPr>
            </a:lvl1pPr>
          </a:lstStyle>
          <a:p>
            <a:fld id="{C20CD524-B6B6-4C79-8689-E1FA93DA4B83}" type="datetimeFigureOut">
              <a:rPr lang="ar-EG" smtClean="0"/>
              <a:t>08/05/1447</a:t>
            </a:fld>
            <a:endParaRPr lang="ar-EG"/>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1" anchor="ctr"/>
          <a:lstStyle>
            <a:lvl1pPr algn="ctr">
              <a:defRPr sz="1440">
                <a:solidFill>
                  <a:schemeClr val="tx1">
                    <a:tint val="75000"/>
                  </a:schemeClr>
                </a:solidFill>
              </a:defRPr>
            </a:lvl1pPr>
          </a:lstStyle>
          <a:p>
            <a:endParaRPr lang="ar-EG"/>
          </a:p>
        </p:txBody>
      </p:sp>
      <p:sp>
        <p:nvSpPr>
          <p:cNvPr id="6" name="Slide Number Placeholder 5"/>
          <p:cNvSpPr>
            <a:spLocks noGrp="1"/>
          </p:cNvSpPr>
          <p:nvPr>
            <p:ph type="sldNum" sz="quarter" idx="4"/>
          </p:nvPr>
        </p:nvSpPr>
        <p:spPr>
          <a:xfrm>
            <a:off x="1005840" y="7627621"/>
            <a:ext cx="3291840" cy="438150"/>
          </a:xfrm>
          <a:prstGeom prst="rect">
            <a:avLst/>
          </a:prstGeom>
        </p:spPr>
        <p:txBody>
          <a:bodyPr vert="horz" lIns="91440" tIns="45720" rIns="91440" bIns="45720" rtlCol="1" anchor="ctr"/>
          <a:lstStyle>
            <a:lvl1pPr algn="l">
              <a:defRPr sz="1440">
                <a:solidFill>
                  <a:schemeClr val="tx1">
                    <a:tint val="75000"/>
                  </a:schemeClr>
                </a:solidFill>
              </a:defRPr>
            </a:lvl1pPr>
          </a:lstStyle>
          <a:p>
            <a:fld id="{DAE12C79-3384-4529-9E74-66FF5315CD1E}" type="slidenum">
              <a:rPr lang="ar-EG" smtClean="0"/>
              <a:t>‹#›</a:t>
            </a:fld>
            <a:endParaRPr lang="ar-EG"/>
          </a:p>
        </p:txBody>
      </p:sp>
    </p:spTree>
    <p:extLst>
      <p:ext uri="{BB962C8B-B14F-4D97-AF65-F5344CB8AC3E}">
        <p14:creationId xmlns:p14="http://schemas.microsoft.com/office/powerpoint/2010/main" val="31097344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r" defTabSz="1097280" rtl="1"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r" defTabSz="1097280" rtl="1"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r" defTabSz="1097280" rtl="1"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r" defTabSz="1097280" rtl="1"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ar-EG"/>
      </a:defPPr>
      <a:lvl1pPr marL="0" algn="r" defTabSz="1097280" rtl="1" eaLnBrk="1" latinLnBrk="0" hangingPunct="1">
        <a:defRPr sz="2160" kern="1200">
          <a:solidFill>
            <a:schemeClr val="tx1"/>
          </a:solidFill>
          <a:latin typeface="+mn-lt"/>
          <a:ea typeface="+mn-ea"/>
          <a:cs typeface="+mn-cs"/>
        </a:defRPr>
      </a:lvl1pPr>
      <a:lvl2pPr marL="548640" algn="r" defTabSz="1097280" rtl="1" eaLnBrk="1" latinLnBrk="0" hangingPunct="1">
        <a:defRPr sz="2160" kern="1200">
          <a:solidFill>
            <a:schemeClr val="tx1"/>
          </a:solidFill>
          <a:latin typeface="+mn-lt"/>
          <a:ea typeface="+mn-ea"/>
          <a:cs typeface="+mn-cs"/>
        </a:defRPr>
      </a:lvl2pPr>
      <a:lvl3pPr marL="1097280" algn="r" defTabSz="1097280" rtl="1" eaLnBrk="1" latinLnBrk="0" hangingPunct="1">
        <a:defRPr sz="2160" kern="1200">
          <a:solidFill>
            <a:schemeClr val="tx1"/>
          </a:solidFill>
          <a:latin typeface="+mn-lt"/>
          <a:ea typeface="+mn-ea"/>
          <a:cs typeface="+mn-cs"/>
        </a:defRPr>
      </a:lvl3pPr>
      <a:lvl4pPr marL="1645920" algn="r" defTabSz="1097280" rtl="1" eaLnBrk="1" latinLnBrk="0" hangingPunct="1">
        <a:defRPr sz="2160" kern="1200">
          <a:solidFill>
            <a:schemeClr val="tx1"/>
          </a:solidFill>
          <a:latin typeface="+mn-lt"/>
          <a:ea typeface="+mn-ea"/>
          <a:cs typeface="+mn-cs"/>
        </a:defRPr>
      </a:lvl4pPr>
      <a:lvl5pPr marL="2194560" algn="r" defTabSz="1097280" rtl="1" eaLnBrk="1" latinLnBrk="0" hangingPunct="1">
        <a:defRPr sz="2160" kern="1200">
          <a:solidFill>
            <a:schemeClr val="tx1"/>
          </a:solidFill>
          <a:latin typeface="+mn-lt"/>
          <a:ea typeface="+mn-ea"/>
          <a:cs typeface="+mn-cs"/>
        </a:defRPr>
      </a:lvl5pPr>
      <a:lvl6pPr marL="2743200" algn="r" defTabSz="1097280" rtl="1" eaLnBrk="1" latinLnBrk="0" hangingPunct="1">
        <a:defRPr sz="2160" kern="1200">
          <a:solidFill>
            <a:schemeClr val="tx1"/>
          </a:solidFill>
          <a:latin typeface="+mn-lt"/>
          <a:ea typeface="+mn-ea"/>
          <a:cs typeface="+mn-cs"/>
        </a:defRPr>
      </a:lvl6pPr>
      <a:lvl7pPr marL="3291840" algn="r" defTabSz="1097280" rtl="1" eaLnBrk="1" latinLnBrk="0" hangingPunct="1">
        <a:defRPr sz="2160" kern="1200">
          <a:solidFill>
            <a:schemeClr val="tx1"/>
          </a:solidFill>
          <a:latin typeface="+mn-lt"/>
          <a:ea typeface="+mn-ea"/>
          <a:cs typeface="+mn-cs"/>
        </a:defRPr>
      </a:lvl7pPr>
      <a:lvl8pPr marL="3840480" algn="r" defTabSz="1097280" rtl="1" eaLnBrk="1" latinLnBrk="0" hangingPunct="1">
        <a:defRPr sz="2160" kern="1200">
          <a:solidFill>
            <a:schemeClr val="tx1"/>
          </a:solidFill>
          <a:latin typeface="+mn-lt"/>
          <a:ea typeface="+mn-ea"/>
          <a:cs typeface="+mn-cs"/>
        </a:defRPr>
      </a:lvl8pPr>
      <a:lvl9pPr marL="4389120" algn="r" defTabSz="1097280" rtl="1"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5426310" y="7134989"/>
            <a:ext cx="3291840" cy="438150"/>
          </a:xfrm>
          <a:prstGeom prst="rect">
            <a:avLst/>
          </a:prstGeom>
        </p:spPr>
        <p:txBody>
          <a:bodyPr vert="horz" lIns="91440" tIns="45720" rIns="91440" bIns="45720" rtlCol="0" anchor="ctr"/>
          <a:lstStyle>
            <a:lvl1pPr algn="ctr">
              <a:defRPr sz="1920" b="1">
                <a:solidFill>
                  <a:schemeClr val="tx1">
                    <a:tint val="75000"/>
                  </a:schemeClr>
                </a:solidFill>
                <a:latin typeface="+mj-lt"/>
              </a:defRPr>
            </a:lvl1pPr>
          </a:lstStyle>
          <a:p>
            <a:pPr rtl="0"/>
            <a:r>
              <a:rPr lang="en-US" dirty="0">
                <a:solidFill>
                  <a:srgbClr val="9D0F00">
                    <a:tint val="75000"/>
                  </a:srgbClr>
                </a:solidFill>
              </a:rPr>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1093470" y="7134989"/>
            <a:ext cx="3167188" cy="438150"/>
          </a:xfrm>
          <a:prstGeom prst="rect">
            <a:avLst/>
          </a:prstGeom>
        </p:spPr>
        <p:txBody>
          <a:bodyPr vert="horz" lIns="0" tIns="45720" rIns="91440" bIns="45720" rtlCol="0" anchor="ctr"/>
          <a:lstStyle>
            <a:lvl1pPr algn="l">
              <a:defRPr sz="1920" b="1">
                <a:solidFill>
                  <a:schemeClr val="bg2"/>
                </a:solidFill>
                <a:latin typeface="+mj-lt"/>
              </a:defRPr>
            </a:lvl1pPr>
          </a:lstStyle>
          <a:p>
            <a:pPr rtl="0"/>
            <a:r>
              <a:rPr lang="en-US" dirty="0">
                <a:solidFill>
                  <a:srgbClr val="C07400"/>
                </a:solidFill>
              </a:rPr>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3396492" y="7134989"/>
            <a:ext cx="770708" cy="438150"/>
          </a:xfrm>
          <a:prstGeom prst="rect">
            <a:avLst/>
          </a:prstGeom>
        </p:spPr>
        <p:txBody>
          <a:bodyPr vert="horz" lIns="91440" tIns="45720" rIns="91440" bIns="45720" rtlCol="0" anchor="ctr"/>
          <a:lstStyle>
            <a:lvl1pPr algn="ctr">
              <a:defRPr sz="1920" b="1">
                <a:solidFill>
                  <a:schemeClr val="bg1"/>
                </a:solidFill>
                <a:latin typeface="+mj-lt"/>
              </a:defRPr>
            </a:lvl1pPr>
          </a:lstStyle>
          <a:p>
            <a:pPr rtl="0"/>
            <a:fld id="{98C0CDE5-970C-4CC4-BF43-0DA127E73E82}" type="slidenum">
              <a:rPr lang="en-US" smtClean="0">
                <a:solidFill>
                  <a:prstClr val="white"/>
                </a:solidFill>
              </a:rPr>
              <a:pPr rtl="0"/>
              <a:t>‹#›</a:t>
            </a:fld>
            <a:endParaRPr lang="en-US" dirty="0">
              <a:solidFill>
                <a:prstClr val="white"/>
              </a:solidFill>
            </a:endParaRPr>
          </a:p>
        </p:txBody>
      </p:sp>
    </p:spTree>
    <p:extLst>
      <p:ext uri="{BB962C8B-B14F-4D97-AF65-F5344CB8AC3E}">
        <p14:creationId xmlns:p14="http://schemas.microsoft.com/office/powerpoint/2010/main" val="4972904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hdr="0" dt="0"/>
  <p:txStyles>
    <p:titleStyle>
      <a:lvl1pPr algn="l" defTabSz="1097280" rtl="1" eaLnBrk="1" latinLnBrk="0" hangingPunct="1">
        <a:lnSpc>
          <a:spcPct val="90000"/>
        </a:lnSpc>
        <a:spcBef>
          <a:spcPct val="0"/>
        </a:spcBef>
        <a:buNone/>
        <a:defRPr sz="4800" b="1" kern="1200">
          <a:solidFill>
            <a:schemeClr val="tx1"/>
          </a:solidFill>
          <a:latin typeface="+mj-lt"/>
          <a:ea typeface="+mj-ea"/>
          <a:cs typeface="+mj-cs"/>
        </a:defRPr>
      </a:lvl1pPr>
    </p:titleStyle>
    <p:bodyStyle>
      <a:lvl1pPr marL="274320" indent="-274320" algn="r" defTabSz="1097280" rtl="1" eaLnBrk="1" latinLnBrk="0" hangingPunct="1">
        <a:lnSpc>
          <a:spcPct val="90000"/>
        </a:lnSpc>
        <a:spcBef>
          <a:spcPts val="1200"/>
        </a:spcBef>
        <a:buFont typeface="Arial" panose="020B0604020202020204" pitchFamily="34" charset="0"/>
        <a:buChar char="•"/>
        <a:defRPr sz="3360" kern="1200">
          <a:solidFill>
            <a:schemeClr val="accent4"/>
          </a:solidFill>
          <a:latin typeface="+mn-lt"/>
          <a:ea typeface="+mn-ea"/>
          <a:cs typeface="+mn-cs"/>
        </a:defRPr>
      </a:lvl1pPr>
      <a:lvl2pPr marL="822960" indent="-274320" algn="r" defTabSz="1097280" rtl="1" eaLnBrk="1" latinLnBrk="0" hangingPunct="1">
        <a:lnSpc>
          <a:spcPct val="90000"/>
        </a:lnSpc>
        <a:spcBef>
          <a:spcPts val="600"/>
        </a:spcBef>
        <a:buFont typeface="Arial" panose="020B0604020202020204" pitchFamily="34" charset="0"/>
        <a:buChar char="•"/>
        <a:defRPr sz="2880" kern="1200">
          <a:solidFill>
            <a:schemeClr val="accent4"/>
          </a:solidFill>
          <a:latin typeface="+mn-lt"/>
          <a:ea typeface="+mn-ea"/>
          <a:cs typeface="+mn-cs"/>
        </a:defRPr>
      </a:lvl2pPr>
      <a:lvl3pPr marL="1371600" indent="-274320" algn="r" defTabSz="1097280" rtl="1" eaLnBrk="1" latinLnBrk="0" hangingPunct="1">
        <a:lnSpc>
          <a:spcPct val="90000"/>
        </a:lnSpc>
        <a:spcBef>
          <a:spcPts val="600"/>
        </a:spcBef>
        <a:buFont typeface="Arial" panose="020B0604020202020204" pitchFamily="34" charset="0"/>
        <a:buChar char="•"/>
        <a:defRPr sz="2400" kern="1200">
          <a:solidFill>
            <a:schemeClr val="accent4"/>
          </a:solidFill>
          <a:latin typeface="+mn-lt"/>
          <a:ea typeface="+mn-ea"/>
          <a:cs typeface="+mn-cs"/>
        </a:defRPr>
      </a:lvl3pPr>
      <a:lvl4pPr marL="1920240" indent="-274320" algn="r" defTabSz="1097280" rtl="1" eaLnBrk="1" latinLnBrk="0" hangingPunct="1">
        <a:lnSpc>
          <a:spcPct val="90000"/>
        </a:lnSpc>
        <a:spcBef>
          <a:spcPts val="600"/>
        </a:spcBef>
        <a:buFont typeface="Arial" panose="020B0604020202020204" pitchFamily="34" charset="0"/>
        <a:buChar char="•"/>
        <a:defRPr sz="2160" kern="1200">
          <a:solidFill>
            <a:schemeClr val="accent4"/>
          </a:solidFill>
          <a:latin typeface="+mn-lt"/>
          <a:ea typeface="+mn-ea"/>
          <a:cs typeface="+mn-cs"/>
        </a:defRPr>
      </a:lvl4pPr>
      <a:lvl5pPr marL="2468880" indent="-274320" algn="r" defTabSz="1097280" rtl="1" eaLnBrk="1" latinLnBrk="0" hangingPunct="1">
        <a:lnSpc>
          <a:spcPct val="90000"/>
        </a:lnSpc>
        <a:spcBef>
          <a:spcPts val="600"/>
        </a:spcBef>
        <a:buFont typeface="Arial" panose="020B0604020202020204" pitchFamily="34" charset="0"/>
        <a:buChar char="•"/>
        <a:defRPr sz="2160" kern="1200">
          <a:solidFill>
            <a:schemeClr val="accent4"/>
          </a:solidFill>
          <a:latin typeface="+mn-lt"/>
          <a:ea typeface="+mn-ea"/>
          <a:cs typeface="+mn-cs"/>
        </a:defRPr>
      </a:lvl5pPr>
      <a:lvl6pPr marL="301752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r" defTabSz="1097280" rtl="1"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ru-RU"/>
      </a:defPPr>
      <a:lvl1pPr marL="0" algn="r" defTabSz="1097280" rtl="1" eaLnBrk="1" latinLnBrk="0" hangingPunct="1">
        <a:defRPr sz="2160" kern="1200">
          <a:solidFill>
            <a:schemeClr val="tx1"/>
          </a:solidFill>
          <a:latin typeface="+mn-lt"/>
          <a:ea typeface="+mn-ea"/>
          <a:cs typeface="+mn-cs"/>
        </a:defRPr>
      </a:lvl1pPr>
      <a:lvl2pPr marL="548640" algn="r" defTabSz="1097280" rtl="1" eaLnBrk="1" latinLnBrk="0" hangingPunct="1">
        <a:defRPr sz="2160" kern="1200">
          <a:solidFill>
            <a:schemeClr val="tx1"/>
          </a:solidFill>
          <a:latin typeface="+mn-lt"/>
          <a:ea typeface="+mn-ea"/>
          <a:cs typeface="+mn-cs"/>
        </a:defRPr>
      </a:lvl2pPr>
      <a:lvl3pPr marL="1097280" algn="r" defTabSz="1097280" rtl="1" eaLnBrk="1" latinLnBrk="0" hangingPunct="1">
        <a:defRPr sz="2160" kern="1200">
          <a:solidFill>
            <a:schemeClr val="tx1"/>
          </a:solidFill>
          <a:latin typeface="+mn-lt"/>
          <a:ea typeface="+mn-ea"/>
          <a:cs typeface="+mn-cs"/>
        </a:defRPr>
      </a:lvl3pPr>
      <a:lvl4pPr marL="1645920" algn="r" defTabSz="1097280" rtl="1" eaLnBrk="1" latinLnBrk="0" hangingPunct="1">
        <a:defRPr sz="2160" kern="1200">
          <a:solidFill>
            <a:schemeClr val="tx1"/>
          </a:solidFill>
          <a:latin typeface="+mn-lt"/>
          <a:ea typeface="+mn-ea"/>
          <a:cs typeface="+mn-cs"/>
        </a:defRPr>
      </a:lvl4pPr>
      <a:lvl5pPr marL="2194560" algn="r" defTabSz="1097280" rtl="1" eaLnBrk="1" latinLnBrk="0" hangingPunct="1">
        <a:defRPr sz="2160" kern="1200">
          <a:solidFill>
            <a:schemeClr val="tx1"/>
          </a:solidFill>
          <a:latin typeface="+mn-lt"/>
          <a:ea typeface="+mn-ea"/>
          <a:cs typeface="+mn-cs"/>
        </a:defRPr>
      </a:lvl5pPr>
      <a:lvl6pPr marL="2743200" algn="r" defTabSz="1097280" rtl="1" eaLnBrk="1" latinLnBrk="0" hangingPunct="1">
        <a:defRPr sz="2160" kern="1200">
          <a:solidFill>
            <a:schemeClr val="tx1"/>
          </a:solidFill>
          <a:latin typeface="+mn-lt"/>
          <a:ea typeface="+mn-ea"/>
          <a:cs typeface="+mn-cs"/>
        </a:defRPr>
      </a:lvl6pPr>
      <a:lvl7pPr marL="3291840" algn="r" defTabSz="1097280" rtl="1" eaLnBrk="1" latinLnBrk="0" hangingPunct="1">
        <a:defRPr sz="2160" kern="1200">
          <a:solidFill>
            <a:schemeClr val="tx1"/>
          </a:solidFill>
          <a:latin typeface="+mn-lt"/>
          <a:ea typeface="+mn-ea"/>
          <a:cs typeface="+mn-cs"/>
        </a:defRPr>
      </a:lvl7pPr>
      <a:lvl8pPr marL="3840480" algn="r" defTabSz="1097280" rtl="1" eaLnBrk="1" latinLnBrk="0" hangingPunct="1">
        <a:defRPr sz="2160" kern="1200">
          <a:solidFill>
            <a:schemeClr val="tx1"/>
          </a:solidFill>
          <a:latin typeface="+mn-lt"/>
          <a:ea typeface="+mn-ea"/>
          <a:cs typeface="+mn-cs"/>
        </a:defRPr>
      </a:lvl8pPr>
      <a:lvl9pPr marL="4389120" algn="r" defTabSz="1097280" rtl="1"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4.xml"/><Relationship Id="rId6" Type="http://schemas.openxmlformats.org/officeDocument/2006/relationships/image" Target="../media/image13.jpg"/><Relationship Id="rId5" Type="http://schemas.openxmlformats.org/officeDocument/2006/relationships/image" Target="../media/image12.gi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8434" name="Picture 3"/>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16830" y="516368"/>
            <a:ext cx="11569848" cy="711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440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20444" y="346514"/>
            <a:ext cx="9247457" cy="1322308"/>
          </a:xfrm>
          <a:prstGeom prst="rect">
            <a:avLst/>
          </a:prstGeom>
          <a:noFill/>
          <a:ln/>
        </p:spPr>
        <p:txBody>
          <a:bodyPr wrap="square" lIns="0" tIns="0" rIns="0" bIns="0" rtlCol="0" anchor="t"/>
          <a:lstStyle/>
          <a:p>
            <a:pPr marL="0" indent="0">
              <a:lnSpc>
                <a:spcPts val="5200"/>
              </a:lnSpc>
              <a:buNone/>
            </a:pPr>
            <a:r>
              <a:rPr lang="en-US" sz="4000" dirty="0">
                <a:solidFill>
                  <a:srgbClr val="FFFFFF"/>
                </a:solidFill>
                <a:latin typeface="AbdoMaster-Bold" panose="02000500030000020004" pitchFamily="50" charset="-78"/>
                <a:cs typeface="AbdoMaster-Bold" panose="02000500030000020004" pitchFamily="50" charset="-78"/>
              </a:rPr>
              <a:t>إدارة الصف في طريقة المناقشة والحوار</a:t>
            </a:r>
          </a:p>
        </p:txBody>
      </p:sp>
      <p:pic>
        <p:nvPicPr>
          <p:cNvPr id="4" name="Image 1" descr="preencoded.png"/>
          <p:cNvPicPr>
            <a:picLocks noChangeAspect="1"/>
          </p:cNvPicPr>
          <p:nvPr/>
        </p:nvPicPr>
        <p:blipFill>
          <a:blip r:embed="rId3"/>
          <a:stretch>
            <a:fillRect/>
          </a:stretch>
        </p:blipFill>
        <p:spPr>
          <a:xfrm>
            <a:off x="3675837" y="1813600"/>
            <a:ext cx="561975" cy="561975"/>
          </a:xfrm>
          <a:prstGeom prst="rect">
            <a:avLst/>
          </a:prstGeom>
        </p:spPr>
      </p:pic>
      <p:sp>
        <p:nvSpPr>
          <p:cNvPr id="5" name="Text 1"/>
          <p:cNvSpPr/>
          <p:nvPr/>
        </p:nvSpPr>
        <p:spPr>
          <a:xfrm>
            <a:off x="3220882" y="2638990"/>
            <a:ext cx="948729" cy="330517"/>
          </a:xfrm>
          <a:prstGeom prst="rect">
            <a:avLst/>
          </a:prstGeom>
          <a:noFill/>
          <a:ln/>
        </p:spPr>
        <p:txBody>
          <a:bodyPr wrap="none" lIns="0" tIns="0" rIns="0" bIns="0" rtlCol="0" anchor="t"/>
          <a:lstStyle/>
          <a:p>
            <a:pPr marL="0" indent="0" algn="l">
              <a:lnSpc>
                <a:spcPts val="2600"/>
              </a:lnSpc>
              <a:buNone/>
            </a:pPr>
            <a:r>
              <a:rPr lang="en-US" sz="2800" dirty="0">
                <a:solidFill>
                  <a:srgbClr val="FFFF00"/>
                </a:solidFill>
                <a:latin typeface="Unbounded" pitchFamily="34" charset="0"/>
                <a:cs typeface="Dima Font" panose="02000700000000000000" pitchFamily="2" charset="-78"/>
              </a:rPr>
              <a:t>المراقبة</a:t>
            </a:r>
          </a:p>
        </p:txBody>
      </p:sp>
      <p:sp>
        <p:nvSpPr>
          <p:cNvPr id="6" name="Text 2"/>
          <p:cNvSpPr/>
          <p:nvPr/>
        </p:nvSpPr>
        <p:spPr>
          <a:xfrm>
            <a:off x="582083" y="2897101"/>
            <a:ext cx="3616643" cy="1078706"/>
          </a:xfrm>
          <a:prstGeom prst="rect">
            <a:avLst/>
          </a:prstGeom>
          <a:noFill/>
          <a:ln/>
        </p:spPr>
        <p:txBody>
          <a:bodyPr wrap="square" lIns="0" tIns="0" rIns="0" bIns="0" rtlCol="0" anchor="t"/>
          <a:lstStyle/>
          <a:p>
            <a:pPr marL="0" indent="0">
              <a:lnSpc>
                <a:spcPct val="150000"/>
              </a:lnSpc>
              <a:buNone/>
            </a:pPr>
            <a:r>
              <a:rPr lang="en-US" sz="2400" b="1" dirty="0">
                <a:solidFill>
                  <a:schemeClr val="bg1"/>
                </a:solidFill>
                <a:latin typeface="29LT Azer" panose="00000500000000000000" pitchFamily="2" charset="-78"/>
                <a:cs typeface="29LT Azer" panose="00000500000000000000" pitchFamily="2" charset="-78"/>
              </a:rPr>
              <a:t>على المعلم مراقبة المناقشة والتأكد من مشاركة جميع الطلاب، وتوجيه المناقشة عند الحاجة</a:t>
            </a:r>
            <a:r>
              <a:rPr lang="en-US" sz="1750" b="1" dirty="0">
                <a:solidFill>
                  <a:schemeClr val="bg1"/>
                </a:solidFill>
                <a:latin typeface="Cabin" pitchFamily="34" charset="0"/>
                <a:ea typeface="Cabin" pitchFamily="34" charset="-122"/>
                <a:cs typeface="Cabin" pitchFamily="34" charset="-120"/>
              </a:rPr>
              <a:t>.</a:t>
            </a:r>
            <a:endParaRPr lang="en-US" sz="1750" b="1" dirty="0">
              <a:solidFill>
                <a:schemeClr val="bg1"/>
              </a:solidFill>
            </a:endParaRPr>
          </a:p>
        </p:txBody>
      </p:sp>
      <p:pic>
        <p:nvPicPr>
          <p:cNvPr id="7" name="Image 2" descr="preencoded.png"/>
          <p:cNvPicPr>
            <a:picLocks noChangeAspect="1"/>
          </p:cNvPicPr>
          <p:nvPr/>
        </p:nvPicPr>
        <p:blipFill>
          <a:blip r:embed="rId4"/>
          <a:stretch>
            <a:fillRect/>
          </a:stretch>
        </p:blipFill>
        <p:spPr>
          <a:xfrm>
            <a:off x="7946371" y="1813601"/>
            <a:ext cx="561975" cy="561975"/>
          </a:xfrm>
          <a:prstGeom prst="rect">
            <a:avLst/>
          </a:prstGeom>
        </p:spPr>
      </p:pic>
      <p:sp>
        <p:nvSpPr>
          <p:cNvPr id="8" name="Text 3"/>
          <p:cNvSpPr/>
          <p:nvPr/>
        </p:nvSpPr>
        <p:spPr>
          <a:xfrm>
            <a:off x="7844483" y="2566584"/>
            <a:ext cx="1081709" cy="330517"/>
          </a:xfrm>
          <a:prstGeom prst="rect">
            <a:avLst/>
          </a:prstGeom>
          <a:noFill/>
          <a:ln/>
        </p:spPr>
        <p:txBody>
          <a:bodyPr wrap="none" lIns="0" tIns="0" rIns="0" bIns="0" rtlCol="0" anchor="t"/>
          <a:lstStyle/>
          <a:p>
            <a:pPr marL="0" indent="0" algn="l">
              <a:lnSpc>
                <a:spcPts val="2600"/>
              </a:lnSpc>
              <a:buNone/>
            </a:pPr>
            <a:r>
              <a:rPr lang="en-US" sz="2800" dirty="0">
                <a:solidFill>
                  <a:srgbClr val="FFFF00"/>
                </a:solidFill>
                <a:latin typeface="Unbounded" pitchFamily="34" charset="0"/>
                <a:cs typeface="Dima Font" panose="02000700000000000000" pitchFamily="2" charset="-78"/>
              </a:rPr>
              <a:t>التعزيز</a:t>
            </a:r>
          </a:p>
        </p:txBody>
      </p:sp>
      <p:sp>
        <p:nvSpPr>
          <p:cNvPr id="9" name="Text 4"/>
          <p:cNvSpPr/>
          <p:nvPr/>
        </p:nvSpPr>
        <p:spPr>
          <a:xfrm>
            <a:off x="5095265" y="2897101"/>
            <a:ext cx="3616643" cy="1078706"/>
          </a:xfrm>
          <a:prstGeom prst="rect">
            <a:avLst/>
          </a:prstGeom>
          <a:noFill/>
          <a:ln/>
        </p:spPr>
        <p:txBody>
          <a:bodyPr wrap="square" lIns="0" tIns="0" rIns="0" bIns="0" rtlCol="0" anchor="t"/>
          <a:lstStyle/>
          <a:p>
            <a:pPr marL="0" indent="0">
              <a:lnSpc>
                <a:spcPct val="150000"/>
              </a:lnSpc>
              <a:buNone/>
            </a:pPr>
            <a:r>
              <a:rPr lang="en-US" sz="2400" b="1" dirty="0">
                <a:solidFill>
                  <a:schemeClr val="bg1"/>
                </a:solidFill>
                <a:latin typeface="29LT Azer" panose="00000500000000000000" pitchFamily="2" charset="-78"/>
                <a:ea typeface="Cabin" pitchFamily="34" charset="-122"/>
                <a:cs typeface="29LT Azer" panose="00000500000000000000" pitchFamily="2" charset="-78"/>
              </a:rPr>
              <a:t>يجب على المعلم تعزيز مساهمات الطلاب وتشجيعهم على المزيد من المشاركة والتفاعل</a:t>
            </a:r>
            <a:r>
              <a:rPr lang="en-US" sz="1750" b="1" dirty="0">
                <a:solidFill>
                  <a:schemeClr val="bg1"/>
                </a:solidFill>
                <a:latin typeface="Cabin" pitchFamily="34" charset="0"/>
                <a:ea typeface="Cabin" pitchFamily="34" charset="-122"/>
                <a:cs typeface="Cabin" pitchFamily="34" charset="-120"/>
              </a:rPr>
              <a:t>.</a:t>
            </a:r>
            <a:endParaRPr lang="en-US" sz="1750" b="1" dirty="0">
              <a:solidFill>
                <a:schemeClr val="bg1"/>
              </a:solidFill>
            </a:endParaRPr>
          </a:p>
        </p:txBody>
      </p:sp>
      <p:pic>
        <p:nvPicPr>
          <p:cNvPr id="10" name="Image 3" descr="preencoded.png"/>
          <p:cNvPicPr>
            <a:picLocks noChangeAspect="1"/>
          </p:cNvPicPr>
          <p:nvPr/>
        </p:nvPicPr>
        <p:blipFill>
          <a:blip r:embed="rId5"/>
          <a:stretch>
            <a:fillRect/>
          </a:stretch>
        </p:blipFill>
        <p:spPr>
          <a:xfrm>
            <a:off x="3710806" y="5002886"/>
            <a:ext cx="561975" cy="561975"/>
          </a:xfrm>
          <a:prstGeom prst="rect">
            <a:avLst/>
          </a:prstGeom>
        </p:spPr>
      </p:pic>
      <p:sp>
        <p:nvSpPr>
          <p:cNvPr id="11" name="Text 5"/>
          <p:cNvSpPr/>
          <p:nvPr/>
        </p:nvSpPr>
        <p:spPr>
          <a:xfrm>
            <a:off x="2904922" y="5688418"/>
            <a:ext cx="1191325" cy="555308"/>
          </a:xfrm>
          <a:prstGeom prst="rect">
            <a:avLst/>
          </a:prstGeom>
          <a:noFill/>
          <a:ln/>
        </p:spPr>
        <p:txBody>
          <a:bodyPr wrap="none" lIns="0" tIns="0" rIns="0" bIns="0" rtlCol="0" anchor="t"/>
          <a:lstStyle/>
          <a:p>
            <a:pPr marL="0" indent="0" algn="l">
              <a:lnSpc>
                <a:spcPts val="2600"/>
              </a:lnSpc>
              <a:buNone/>
            </a:pPr>
            <a:r>
              <a:rPr lang="en-US" sz="2800" dirty="0">
                <a:solidFill>
                  <a:srgbClr val="FFFF00"/>
                </a:solidFill>
                <a:latin typeface="Unbounded" pitchFamily="34" charset="0"/>
                <a:ea typeface="Unbounded" pitchFamily="34" charset="-122"/>
                <a:cs typeface="Dima Font" panose="02000700000000000000" pitchFamily="2" charset="-78"/>
              </a:rPr>
              <a:t>إدارة الوقت</a:t>
            </a:r>
            <a:endParaRPr lang="en-US" sz="2800" dirty="0">
              <a:solidFill>
                <a:srgbClr val="FFFF00"/>
              </a:solidFill>
              <a:cs typeface="Dima Font" panose="02000700000000000000" pitchFamily="2" charset="-78"/>
            </a:endParaRPr>
          </a:p>
        </p:txBody>
      </p:sp>
      <p:sp>
        <p:nvSpPr>
          <p:cNvPr id="12" name="Text 6"/>
          <p:cNvSpPr/>
          <p:nvPr/>
        </p:nvSpPr>
        <p:spPr>
          <a:xfrm>
            <a:off x="656138" y="6052587"/>
            <a:ext cx="3616643" cy="1078706"/>
          </a:xfrm>
          <a:prstGeom prst="rect">
            <a:avLst/>
          </a:prstGeom>
          <a:noFill/>
          <a:ln/>
        </p:spPr>
        <p:txBody>
          <a:bodyPr wrap="square" lIns="0" tIns="0" rIns="0" bIns="0" rtlCol="0" anchor="t"/>
          <a:lstStyle/>
          <a:p>
            <a:pPr marL="0" indent="0">
              <a:lnSpc>
                <a:spcPct val="150000"/>
              </a:lnSpc>
              <a:buNone/>
            </a:pPr>
            <a:r>
              <a:rPr lang="en-US" sz="2400" b="1" dirty="0">
                <a:solidFill>
                  <a:schemeClr val="bg1"/>
                </a:solidFill>
                <a:latin typeface="29LT Azer" panose="00000500000000000000" pitchFamily="2" charset="-78"/>
                <a:cs typeface="29LT Azer" panose="00000500000000000000" pitchFamily="2" charset="-78"/>
              </a:rPr>
              <a:t>على المعلم إدارة الوقت بشكل فعال لضمان تغطية الموضوع بشكل كامل وإتاحة الفرصة للجميع</a:t>
            </a:r>
            <a:r>
              <a:rPr lang="en-US" sz="1750" b="1" dirty="0">
                <a:solidFill>
                  <a:schemeClr val="bg1"/>
                </a:solidFill>
                <a:latin typeface="Cabin" pitchFamily="34" charset="0"/>
                <a:ea typeface="Cabin" pitchFamily="34" charset="-122"/>
                <a:cs typeface="Cabin" pitchFamily="34" charset="-120"/>
              </a:rPr>
              <a:t>.</a:t>
            </a:r>
            <a:endParaRPr lang="en-US" sz="1750" b="1" dirty="0">
              <a:solidFill>
                <a:schemeClr val="bg1"/>
              </a:solidFill>
            </a:endParaRPr>
          </a:p>
        </p:txBody>
      </p:sp>
      <p:pic>
        <p:nvPicPr>
          <p:cNvPr id="13" name="Image 4" descr="preencoded.png"/>
          <p:cNvPicPr>
            <a:picLocks noChangeAspect="1"/>
          </p:cNvPicPr>
          <p:nvPr/>
        </p:nvPicPr>
        <p:blipFill>
          <a:blip r:embed="rId6"/>
          <a:stretch>
            <a:fillRect/>
          </a:stretch>
        </p:blipFill>
        <p:spPr>
          <a:xfrm>
            <a:off x="7946371" y="5002887"/>
            <a:ext cx="561975" cy="561975"/>
          </a:xfrm>
          <a:prstGeom prst="rect">
            <a:avLst/>
          </a:prstGeom>
        </p:spPr>
      </p:pic>
      <p:sp>
        <p:nvSpPr>
          <p:cNvPr id="14" name="Text 7"/>
          <p:cNvSpPr/>
          <p:nvPr/>
        </p:nvSpPr>
        <p:spPr>
          <a:xfrm>
            <a:off x="7769730" y="5733424"/>
            <a:ext cx="913758" cy="465296"/>
          </a:xfrm>
          <a:prstGeom prst="rect">
            <a:avLst/>
          </a:prstGeom>
          <a:noFill/>
          <a:ln/>
        </p:spPr>
        <p:txBody>
          <a:bodyPr wrap="none" lIns="0" tIns="0" rIns="0" bIns="0" rtlCol="0" anchor="t"/>
          <a:lstStyle/>
          <a:p>
            <a:pPr marL="0" indent="0" algn="l">
              <a:lnSpc>
                <a:spcPts val="2600"/>
              </a:lnSpc>
              <a:buNone/>
            </a:pPr>
            <a:r>
              <a:rPr lang="en-US" sz="2800" dirty="0">
                <a:solidFill>
                  <a:srgbClr val="FFFF00"/>
                </a:solidFill>
                <a:latin typeface="Unbounded" pitchFamily="34" charset="0"/>
                <a:cs typeface="Dima Font" panose="02000700000000000000" pitchFamily="2" charset="-78"/>
              </a:rPr>
              <a:t>التوازن</a:t>
            </a:r>
          </a:p>
        </p:txBody>
      </p:sp>
      <p:sp>
        <p:nvSpPr>
          <p:cNvPr id="15" name="Text 8"/>
          <p:cNvSpPr/>
          <p:nvPr/>
        </p:nvSpPr>
        <p:spPr>
          <a:xfrm>
            <a:off x="5418521" y="6022981"/>
            <a:ext cx="3264967" cy="719138"/>
          </a:xfrm>
          <a:prstGeom prst="rect">
            <a:avLst/>
          </a:prstGeom>
          <a:noFill/>
          <a:ln/>
        </p:spPr>
        <p:txBody>
          <a:bodyPr wrap="square" lIns="0" tIns="0" rIns="0" bIns="0" rtlCol="0" anchor="t"/>
          <a:lstStyle/>
          <a:p>
            <a:pPr marL="0" indent="0">
              <a:lnSpc>
                <a:spcPct val="150000"/>
              </a:lnSpc>
              <a:buNone/>
            </a:pPr>
            <a:r>
              <a:rPr lang="en-US" sz="2400" b="1" dirty="0">
                <a:solidFill>
                  <a:schemeClr val="bg1"/>
                </a:solidFill>
                <a:latin typeface="29LT Azer" panose="00000500000000000000" pitchFamily="2" charset="-78"/>
                <a:cs typeface="29LT Azer" panose="00000500000000000000" pitchFamily="2" charset="-78"/>
              </a:rPr>
              <a:t>يجب على المعلم أن يحافظ على التوازن بين مشاركة الطلاب والتوجيه والتفسير</a:t>
            </a:r>
            <a:r>
              <a:rPr lang="en-US" sz="1750" b="1" dirty="0">
                <a:solidFill>
                  <a:schemeClr val="bg1"/>
                </a:solidFill>
                <a:latin typeface="Cabin" pitchFamily="34" charset="0"/>
                <a:ea typeface="Cabin" pitchFamily="34" charset="-122"/>
                <a:cs typeface="Cabin" pitchFamily="34" charset="-120"/>
              </a:rPr>
              <a:t>.</a:t>
            </a:r>
            <a:endParaRPr lang="en-US" sz="1750" b="1" dirty="0">
              <a:solidFill>
                <a:schemeClr val="bg1"/>
              </a:solidFill>
            </a:endParaRPr>
          </a:p>
        </p:txBody>
      </p:sp>
      <p:pic>
        <p:nvPicPr>
          <p:cNvPr id="19" name="Image 0" descr="preencoded.png">
            <a:extLst>
              <a:ext uri="{FF2B5EF4-FFF2-40B4-BE49-F238E27FC236}">
                <a16:creationId xmlns:a16="http://schemas.microsoft.com/office/drawing/2014/main" id="{6DA7DE33-2EA3-49C6-9563-7EDA217594B5}"/>
              </a:ext>
            </a:extLst>
          </p:cNvPr>
          <p:cNvPicPr>
            <a:picLocks noChangeAspect="1"/>
          </p:cNvPicPr>
          <p:nvPr/>
        </p:nvPicPr>
        <p:blipFill>
          <a:blip r:embed="rId7"/>
          <a:stretch>
            <a:fillRect/>
          </a:stretch>
        </p:blipFill>
        <p:spPr>
          <a:xfrm>
            <a:off x="9327834" y="0"/>
            <a:ext cx="5302566" cy="82317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80">
                                          <p:stCondLst>
                                            <p:cond delay="0"/>
                                          </p:stCondLst>
                                        </p:cTn>
                                        <p:tgtEl>
                                          <p:spTgt spid="9"/>
                                        </p:tgtEl>
                                      </p:cBhvr>
                                    </p:animEffect>
                                    <p:anim calcmode="lin" valueType="num">
                                      <p:cBhvr>
                                        <p:cTn id="4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3" dur="26">
                                          <p:stCondLst>
                                            <p:cond delay="650"/>
                                          </p:stCondLst>
                                        </p:cTn>
                                        <p:tgtEl>
                                          <p:spTgt spid="9"/>
                                        </p:tgtEl>
                                      </p:cBhvr>
                                      <p:to x="100000" y="60000"/>
                                    </p:animScale>
                                    <p:animScale>
                                      <p:cBhvr>
                                        <p:cTn id="54" dur="166" decel="50000">
                                          <p:stCondLst>
                                            <p:cond delay="676"/>
                                          </p:stCondLst>
                                        </p:cTn>
                                        <p:tgtEl>
                                          <p:spTgt spid="9"/>
                                        </p:tgtEl>
                                      </p:cBhvr>
                                      <p:to x="100000" y="100000"/>
                                    </p:animScale>
                                    <p:animScale>
                                      <p:cBhvr>
                                        <p:cTn id="55" dur="26">
                                          <p:stCondLst>
                                            <p:cond delay="1312"/>
                                          </p:stCondLst>
                                        </p:cTn>
                                        <p:tgtEl>
                                          <p:spTgt spid="9"/>
                                        </p:tgtEl>
                                      </p:cBhvr>
                                      <p:to x="100000" y="80000"/>
                                    </p:animScale>
                                    <p:animScale>
                                      <p:cBhvr>
                                        <p:cTn id="56" dur="166" decel="50000">
                                          <p:stCondLst>
                                            <p:cond delay="1338"/>
                                          </p:stCondLst>
                                        </p:cTn>
                                        <p:tgtEl>
                                          <p:spTgt spid="9"/>
                                        </p:tgtEl>
                                      </p:cBhvr>
                                      <p:to x="100000" y="100000"/>
                                    </p:animScale>
                                    <p:animScale>
                                      <p:cBhvr>
                                        <p:cTn id="57" dur="26">
                                          <p:stCondLst>
                                            <p:cond delay="1642"/>
                                          </p:stCondLst>
                                        </p:cTn>
                                        <p:tgtEl>
                                          <p:spTgt spid="9"/>
                                        </p:tgtEl>
                                      </p:cBhvr>
                                      <p:to x="100000" y="90000"/>
                                    </p:animScale>
                                    <p:animScale>
                                      <p:cBhvr>
                                        <p:cTn id="58" dur="166" decel="50000">
                                          <p:stCondLst>
                                            <p:cond delay="1668"/>
                                          </p:stCondLst>
                                        </p:cTn>
                                        <p:tgtEl>
                                          <p:spTgt spid="9"/>
                                        </p:tgtEl>
                                      </p:cBhvr>
                                      <p:to x="100000" y="100000"/>
                                    </p:animScale>
                                    <p:animScale>
                                      <p:cBhvr>
                                        <p:cTn id="59" dur="26">
                                          <p:stCondLst>
                                            <p:cond delay="1808"/>
                                          </p:stCondLst>
                                        </p:cTn>
                                        <p:tgtEl>
                                          <p:spTgt spid="9"/>
                                        </p:tgtEl>
                                      </p:cBhvr>
                                      <p:to x="100000" y="95000"/>
                                    </p:animScale>
                                    <p:animScale>
                                      <p:cBhvr>
                                        <p:cTn id="60" dur="166" decel="50000">
                                          <p:stCondLst>
                                            <p:cond delay="1834"/>
                                          </p:stCondLst>
                                        </p:cTn>
                                        <p:tgtEl>
                                          <p:spTgt spid="9"/>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down)">
                                      <p:cBhvr>
                                        <p:cTn id="65" dur="580">
                                          <p:stCondLst>
                                            <p:cond delay="0"/>
                                          </p:stCondLst>
                                        </p:cTn>
                                        <p:tgtEl>
                                          <p:spTgt spid="4"/>
                                        </p:tgtEl>
                                      </p:cBhvr>
                                    </p:animEffect>
                                    <p:anim calcmode="lin" valueType="num">
                                      <p:cBhvr>
                                        <p:cTn id="6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1" dur="26">
                                          <p:stCondLst>
                                            <p:cond delay="650"/>
                                          </p:stCondLst>
                                        </p:cTn>
                                        <p:tgtEl>
                                          <p:spTgt spid="4"/>
                                        </p:tgtEl>
                                      </p:cBhvr>
                                      <p:to x="100000" y="60000"/>
                                    </p:animScale>
                                    <p:animScale>
                                      <p:cBhvr>
                                        <p:cTn id="72" dur="166" decel="50000">
                                          <p:stCondLst>
                                            <p:cond delay="676"/>
                                          </p:stCondLst>
                                        </p:cTn>
                                        <p:tgtEl>
                                          <p:spTgt spid="4"/>
                                        </p:tgtEl>
                                      </p:cBhvr>
                                      <p:to x="100000" y="100000"/>
                                    </p:animScale>
                                    <p:animScale>
                                      <p:cBhvr>
                                        <p:cTn id="73" dur="26">
                                          <p:stCondLst>
                                            <p:cond delay="1312"/>
                                          </p:stCondLst>
                                        </p:cTn>
                                        <p:tgtEl>
                                          <p:spTgt spid="4"/>
                                        </p:tgtEl>
                                      </p:cBhvr>
                                      <p:to x="100000" y="80000"/>
                                    </p:animScale>
                                    <p:animScale>
                                      <p:cBhvr>
                                        <p:cTn id="74" dur="166" decel="50000">
                                          <p:stCondLst>
                                            <p:cond delay="1338"/>
                                          </p:stCondLst>
                                        </p:cTn>
                                        <p:tgtEl>
                                          <p:spTgt spid="4"/>
                                        </p:tgtEl>
                                      </p:cBhvr>
                                      <p:to x="100000" y="100000"/>
                                    </p:animScale>
                                    <p:animScale>
                                      <p:cBhvr>
                                        <p:cTn id="75" dur="26">
                                          <p:stCondLst>
                                            <p:cond delay="1642"/>
                                          </p:stCondLst>
                                        </p:cTn>
                                        <p:tgtEl>
                                          <p:spTgt spid="4"/>
                                        </p:tgtEl>
                                      </p:cBhvr>
                                      <p:to x="100000" y="90000"/>
                                    </p:animScale>
                                    <p:animScale>
                                      <p:cBhvr>
                                        <p:cTn id="76" dur="166" decel="50000">
                                          <p:stCondLst>
                                            <p:cond delay="1668"/>
                                          </p:stCondLst>
                                        </p:cTn>
                                        <p:tgtEl>
                                          <p:spTgt spid="4"/>
                                        </p:tgtEl>
                                      </p:cBhvr>
                                      <p:to x="100000" y="100000"/>
                                    </p:animScale>
                                    <p:animScale>
                                      <p:cBhvr>
                                        <p:cTn id="77" dur="26">
                                          <p:stCondLst>
                                            <p:cond delay="1808"/>
                                          </p:stCondLst>
                                        </p:cTn>
                                        <p:tgtEl>
                                          <p:spTgt spid="4"/>
                                        </p:tgtEl>
                                      </p:cBhvr>
                                      <p:to x="100000" y="95000"/>
                                    </p:animScale>
                                    <p:animScale>
                                      <p:cBhvr>
                                        <p:cTn id="78" dur="166" decel="50000">
                                          <p:stCondLst>
                                            <p:cond delay="1834"/>
                                          </p:stCondLst>
                                        </p:cTn>
                                        <p:tgtEl>
                                          <p:spTgt spid="4"/>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down)">
                                      <p:cBhvr>
                                        <p:cTn id="81" dur="580">
                                          <p:stCondLst>
                                            <p:cond delay="0"/>
                                          </p:stCondLst>
                                        </p:cTn>
                                        <p:tgtEl>
                                          <p:spTgt spid="5"/>
                                        </p:tgtEl>
                                      </p:cBhvr>
                                    </p:animEffect>
                                    <p:anim calcmode="lin" valueType="num">
                                      <p:cBhvr>
                                        <p:cTn id="8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7" dur="26">
                                          <p:stCondLst>
                                            <p:cond delay="650"/>
                                          </p:stCondLst>
                                        </p:cTn>
                                        <p:tgtEl>
                                          <p:spTgt spid="5"/>
                                        </p:tgtEl>
                                      </p:cBhvr>
                                      <p:to x="100000" y="60000"/>
                                    </p:animScale>
                                    <p:animScale>
                                      <p:cBhvr>
                                        <p:cTn id="88" dur="166" decel="50000">
                                          <p:stCondLst>
                                            <p:cond delay="676"/>
                                          </p:stCondLst>
                                        </p:cTn>
                                        <p:tgtEl>
                                          <p:spTgt spid="5"/>
                                        </p:tgtEl>
                                      </p:cBhvr>
                                      <p:to x="100000" y="100000"/>
                                    </p:animScale>
                                    <p:animScale>
                                      <p:cBhvr>
                                        <p:cTn id="89" dur="26">
                                          <p:stCondLst>
                                            <p:cond delay="1312"/>
                                          </p:stCondLst>
                                        </p:cTn>
                                        <p:tgtEl>
                                          <p:spTgt spid="5"/>
                                        </p:tgtEl>
                                      </p:cBhvr>
                                      <p:to x="100000" y="80000"/>
                                    </p:animScale>
                                    <p:animScale>
                                      <p:cBhvr>
                                        <p:cTn id="90" dur="166" decel="50000">
                                          <p:stCondLst>
                                            <p:cond delay="1338"/>
                                          </p:stCondLst>
                                        </p:cTn>
                                        <p:tgtEl>
                                          <p:spTgt spid="5"/>
                                        </p:tgtEl>
                                      </p:cBhvr>
                                      <p:to x="100000" y="100000"/>
                                    </p:animScale>
                                    <p:animScale>
                                      <p:cBhvr>
                                        <p:cTn id="91" dur="26">
                                          <p:stCondLst>
                                            <p:cond delay="1642"/>
                                          </p:stCondLst>
                                        </p:cTn>
                                        <p:tgtEl>
                                          <p:spTgt spid="5"/>
                                        </p:tgtEl>
                                      </p:cBhvr>
                                      <p:to x="100000" y="90000"/>
                                    </p:animScale>
                                    <p:animScale>
                                      <p:cBhvr>
                                        <p:cTn id="92" dur="166" decel="50000">
                                          <p:stCondLst>
                                            <p:cond delay="1668"/>
                                          </p:stCondLst>
                                        </p:cTn>
                                        <p:tgtEl>
                                          <p:spTgt spid="5"/>
                                        </p:tgtEl>
                                      </p:cBhvr>
                                      <p:to x="100000" y="100000"/>
                                    </p:animScale>
                                    <p:animScale>
                                      <p:cBhvr>
                                        <p:cTn id="93" dur="26">
                                          <p:stCondLst>
                                            <p:cond delay="1808"/>
                                          </p:stCondLst>
                                        </p:cTn>
                                        <p:tgtEl>
                                          <p:spTgt spid="5"/>
                                        </p:tgtEl>
                                      </p:cBhvr>
                                      <p:to x="100000" y="95000"/>
                                    </p:animScale>
                                    <p:animScale>
                                      <p:cBhvr>
                                        <p:cTn id="94" dur="166" decel="50000">
                                          <p:stCondLst>
                                            <p:cond delay="1834"/>
                                          </p:stCondLst>
                                        </p:cTn>
                                        <p:tgtEl>
                                          <p:spTgt spid="5"/>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wipe(down)">
                                      <p:cBhvr>
                                        <p:cTn id="97" dur="580">
                                          <p:stCondLst>
                                            <p:cond delay="0"/>
                                          </p:stCondLst>
                                        </p:cTn>
                                        <p:tgtEl>
                                          <p:spTgt spid="6"/>
                                        </p:tgtEl>
                                      </p:cBhvr>
                                    </p:animEffect>
                                    <p:anim calcmode="lin" valueType="num">
                                      <p:cBhvr>
                                        <p:cTn id="9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03" dur="26">
                                          <p:stCondLst>
                                            <p:cond delay="650"/>
                                          </p:stCondLst>
                                        </p:cTn>
                                        <p:tgtEl>
                                          <p:spTgt spid="6"/>
                                        </p:tgtEl>
                                      </p:cBhvr>
                                      <p:to x="100000" y="60000"/>
                                    </p:animScale>
                                    <p:animScale>
                                      <p:cBhvr>
                                        <p:cTn id="104" dur="166" decel="50000">
                                          <p:stCondLst>
                                            <p:cond delay="676"/>
                                          </p:stCondLst>
                                        </p:cTn>
                                        <p:tgtEl>
                                          <p:spTgt spid="6"/>
                                        </p:tgtEl>
                                      </p:cBhvr>
                                      <p:to x="100000" y="100000"/>
                                    </p:animScale>
                                    <p:animScale>
                                      <p:cBhvr>
                                        <p:cTn id="105" dur="26">
                                          <p:stCondLst>
                                            <p:cond delay="1312"/>
                                          </p:stCondLst>
                                        </p:cTn>
                                        <p:tgtEl>
                                          <p:spTgt spid="6"/>
                                        </p:tgtEl>
                                      </p:cBhvr>
                                      <p:to x="100000" y="80000"/>
                                    </p:animScale>
                                    <p:animScale>
                                      <p:cBhvr>
                                        <p:cTn id="106" dur="166" decel="50000">
                                          <p:stCondLst>
                                            <p:cond delay="1338"/>
                                          </p:stCondLst>
                                        </p:cTn>
                                        <p:tgtEl>
                                          <p:spTgt spid="6"/>
                                        </p:tgtEl>
                                      </p:cBhvr>
                                      <p:to x="100000" y="100000"/>
                                    </p:animScale>
                                    <p:animScale>
                                      <p:cBhvr>
                                        <p:cTn id="107" dur="26">
                                          <p:stCondLst>
                                            <p:cond delay="1642"/>
                                          </p:stCondLst>
                                        </p:cTn>
                                        <p:tgtEl>
                                          <p:spTgt spid="6"/>
                                        </p:tgtEl>
                                      </p:cBhvr>
                                      <p:to x="100000" y="90000"/>
                                    </p:animScale>
                                    <p:animScale>
                                      <p:cBhvr>
                                        <p:cTn id="108" dur="166" decel="50000">
                                          <p:stCondLst>
                                            <p:cond delay="1668"/>
                                          </p:stCondLst>
                                        </p:cTn>
                                        <p:tgtEl>
                                          <p:spTgt spid="6"/>
                                        </p:tgtEl>
                                      </p:cBhvr>
                                      <p:to x="100000" y="100000"/>
                                    </p:animScale>
                                    <p:animScale>
                                      <p:cBhvr>
                                        <p:cTn id="109" dur="26">
                                          <p:stCondLst>
                                            <p:cond delay="1808"/>
                                          </p:stCondLst>
                                        </p:cTn>
                                        <p:tgtEl>
                                          <p:spTgt spid="6"/>
                                        </p:tgtEl>
                                      </p:cBhvr>
                                      <p:to x="100000" y="95000"/>
                                    </p:animScale>
                                    <p:animScale>
                                      <p:cBhvr>
                                        <p:cTn id="110" dur="166" decel="50000">
                                          <p:stCondLst>
                                            <p:cond delay="1834"/>
                                          </p:stCondLst>
                                        </p:cTn>
                                        <p:tgtEl>
                                          <p:spTgt spid="6"/>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wipe(down)">
                                      <p:cBhvr>
                                        <p:cTn id="115" dur="580">
                                          <p:stCondLst>
                                            <p:cond delay="0"/>
                                          </p:stCondLst>
                                        </p:cTn>
                                        <p:tgtEl>
                                          <p:spTgt spid="13"/>
                                        </p:tgtEl>
                                      </p:cBhvr>
                                    </p:animEffect>
                                    <p:anim calcmode="lin" valueType="num">
                                      <p:cBhvr>
                                        <p:cTn id="1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1" dur="26">
                                          <p:stCondLst>
                                            <p:cond delay="650"/>
                                          </p:stCondLst>
                                        </p:cTn>
                                        <p:tgtEl>
                                          <p:spTgt spid="13"/>
                                        </p:tgtEl>
                                      </p:cBhvr>
                                      <p:to x="100000" y="60000"/>
                                    </p:animScale>
                                    <p:animScale>
                                      <p:cBhvr>
                                        <p:cTn id="122" dur="166" decel="50000">
                                          <p:stCondLst>
                                            <p:cond delay="676"/>
                                          </p:stCondLst>
                                        </p:cTn>
                                        <p:tgtEl>
                                          <p:spTgt spid="13"/>
                                        </p:tgtEl>
                                      </p:cBhvr>
                                      <p:to x="100000" y="100000"/>
                                    </p:animScale>
                                    <p:animScale>
                                      <p:cBhvr>
                                        <p:cTn id="123" dur="26">
                                          <p:stCondLst>
                                            <p:cond delay="1312"/>
                                          </p:stCondLst>
                                        </p:cTn>
                                        <p:tgtEl>
                                          <p:spTgt spid="13"/>
                                        </p:tgtEl>
                                      </p:cBhvr>
                                      <p:to x="100000" y="80000"/>
                                    </p:animScale>
                                    <p:animScale>
                                      <p:cBhvr>
                                        <p:cTn id="124" dur="166" decel="50000">
                                          <p:stCondLst>
                                            <p:cond delay="1338"/>
                                          </p:stCondLst>
                                        </p:cTn>
                                        <p:tgtEl>
                                          <p:spTgt spid="13"/>
                                        </p:tgtEl>
                                      </p:cBhvr>
                                      <p:to x="100000" y="100000"/>
                                    </p:animScale>
                                    <p:animScale>
                                      <p:cBhvr>
                                        <p:cTn id="125" dur="26">
                                          <p:stCondLst>
                                            <p:cond delay="1642"/>
                                          </p:stCondLst>
                                        </p:cTn>
                                        <p:tgtEl>
                                          <p:spTgt spid="13"/>
                                        </p:tgtEl>
                                      </p:cBhvr>
                                      <p:to x="100000" y="90000"/>
                                    </p:animScale>
                                    <p:animScale>
                                      <p:cBhvr>
                                        <p:cTn id="126" dur="166" decel="50000">
                                          <p:stCondLst>
                                            <p:cond delay="1668"/>
                                          </p:stCondLst>
                                        </p:cTn>
                                        <p:tgtEl>
                                          <p:spTgt spid="13"/>
                                        </p:tgtEl>
                                      </p:cBhvr>
                                      <p:to x="100000" y="100000"/>
                                    </p:animScale>
                                    <p:animScale>
                                      <p:cBhvr>
                                        <p:cTn id="127" dur="26">
                                          <p:stCondLst>
                                            <p:cond delay="1808"/>
                                          </p:stCondLst>
                                        </p:cTn>
                                        <p:tgtEl>
                                          <p:spTgt spid="13"/>
                                        </p:tgtEl>
                                      </p:cBhvr>
                                      <p:to x="100000" y="95000"/>
                                    </p:animScale>
                                    <p:animScale>
                                      <p:cBhvr>
                                        <p:cTn id="128" dur="166" decel="50000">
                                          <p:stCondLst>
                                            <p:cond delay="1834"/>
                                          </p:stCondLst>
                                        </p:cTn>
                                        <p:tgtEl>
                                          <p:spTgt spid="13"/>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wipe(down)">
                                      <p:cBhvr>
                                        <p:cTn id="131" dur="580">
                                          <p:stCondLst>
                                            <p:cond delay="0"/>
                                          </p:stCondLst>
                                        </p:cTn>
                                        <p:tgtEl>
                                          <p:spTgt spid="14"/>
                                        </p:tgtEl>
                                      </p:cBhvr>
                                    </p:animEffect>
                                    <p:anim calcmode="lin" valueType="num">
                                      <p:cBhvr>
                                        <p:cTn id="1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7" dur="26">
                                          <p:stCondLst>
                                            <p:cond delay="650"/>
                                          </p:stCondLst>
                                        </p:cTn>
                                        <p:tgtEl>
                                          <p:spTgt spid="14"/>
                                        </p:tgtEl>
                                      </p:cBhvr>
                                      <p:to x="100000" y="60000"/>
                                    </p:animScale>
                                    <p:animScale>
                                      <p:cBhvr>
                                        <p:cTn id="138" dur="166" decel="50000">
                                          <p:stCondLst>
                                            <p:cond delay="676"/>
                                          </p:stCondLst>
                                        </p:cTn>
                                        <p:tgtEl>
                                          <p:spTgt spid="14"/>
                                        </p:tgtEl>
                                      </p:cBhvr>
                                      <p:to x="100000" y="100000"/>
                                    </p:animScale>
                                    <p:animScale>
                                      <p:cBhvr>
                                        <p:cTn id="139" dur="26">
                                          <p:stCondLst>
                                            <p:cond delay="1312"/>
                                          </p:stCondLst>
                                        </p:cTn>
                                        <p:tgtEl>
                                          <p:spTgt spid="14"/>
                                        </p:tgtEl>
                                      </p:cBhvr>
                                      <p:to x="100000" y="80000"/>
                                    </p:animScale>
                                    <p:animScale>
                                      <p:cBhvr>
                                        <p:cTn id="140" dur="166" decel="50000">
                                          <p:stCondLst>
                                            <p:cond delay="1338"/>
                                          </p:stCondLst>
                                        </p:cTn>
                                        <p:tgtEl>
                                          <p:spTgt spid="14"/>
                                        </p:tgtEl>
                                      </p:cBhvr>
                                      <p:to x="100000" y="100000"/>
                                    </p:animScale>
                                    <p:animScale>
                                      <p:cBhvr>
                                        <p:cTn id="141" dur="26">
                                          <p:stCondLst>
                                            <p:cond delay="1642"/>
                                          </p:stCondLst>
                                        </p:cTn>
                                        <p:tgtEl>
                                          <p:spTgt spid="14"/>
                                        </p:tgtEl>
                                      </p:cBhvr>
                                      <p:to x="100000" y="90000"/>
                                    </p:animScale>
                                    <p:animScale>
                                      <p:cBhvr>
                                        <p:cTn id="142" dur="166" decel="50000">
                                          <p:stCondLst>
                                            <p:cond delay="1668"/>
                                          </p:stCondLst>
                                        </p:cTn>
                                        <p:tgtEl>
                                          <p:spTgt spid="14"/>
                                        </p:tgtEl>
                                      </p:cBhvr>
                                      <p:to x="100000" y="100000"/>
                                    </p:animScale>
                                    <p:animScale>
                                      <p:cBhvr>
                                        <p:cTn id="143" dur="26">
                                          <p:stCondLst>
                                            <p:cond delay="1808"/>
                                          </p:stCondLst>
                                        </p:cTn>
                                        <p:tgtEl>
                                          <p:spTgt spid="14"/>
                                        </p:tgtEl>
                                      </p:cBhvr>
                                      <p:to x="100000" y="95000"/>
                                    </p:animScale>
                                    <p:animScale>
                                      <p:cBhvr>
                                        <p:cTn id="144" dur="166" decel="50000">
                                          <p:stCondLst>
                                            <p:cond delay="1834"/>
                                          </p:stCondLst>
                                        </p:cTn>
                                        <p:tgtEl>
                                          <p:spTgt spid="14"/>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wipe(down)">
                                      <p:cBhvr>
                                        <p:cTn id="147" dur="580">
                                          <p:stCondLst>
                                            <p:cond delay="0"/>
                                          </p:stCondLst>
                                        </p:cTn>
                                        <p:tgtEl>
                                          <p:spTgt spid="15"/>
                                        </p:tgtEl>
                                      </p:cBhvr>
                                    </p:animEffect>
                                    <p:anim calcmode="lin" valueType="num">
                                      <p:cBhvr>
                                        <p:cTn id="14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53" dur="26">
                                          <p:stCondLst>
                                            <p:cond delay="650"/>
                                          </p:stCondLst>
                                        </p:cTn>
                                        <p:tgtEl>
                                          <p:spTgt spid="15"/>
                                        </p:tgtEl>
                                      </p:cBhvr>
                                      <p:to x="100000" y="60000"/>
                                    </p:animScale>
                                    <p:animScale>
                                      <p:cBhvr>
                                        <p:cTn id="154" dur="166" decel="50000">
                                          <p:stCondLst>
                                            <p:cond delay="676"/>
                                          </p:stCondLst>
                                        </p:cTn>
                                        <p:tgtEl>
                                          <p:spTgt spid="15"/>
                                        </p:tgtEl>
                                      </p:cBhvr>
                                      <p:to x="100000" y="100000"/>
                                    </p:animScale>
                                    <p:animScale>
                                      <p:cBhvr>
                                        <p:cTn id="155" dur="26">
                                          <p:stCondLst>
                                            <p:cond delay="1312"/>
                                          </p:stCondLst>
                                        </p:cTn>
                                        <p:tgtEl>
                                          <p:spTgt spid="15"/>
                                        </p:tgtEl>
                                      </p:cBhvr>
                                      <p:to x="100000" y="80000"/>
                                    </p:animScale>
                                    <p:animScale>
                                      <p:cBhvr>
                                        <p:cTn id="156" dur="166" decel="50000">
                                          <p:stCondLst>
                                            <p:cond delay="1338"/>
                                          </p:stCondLst>
                                        </p:cTn>
                                        <p:tgtEl>
                                          <p:spTgt spid="15"/>
                                        </p:tgtEl>
                                      </p:cBhvr>
                                      <p:to x="100000" y="100000"/>
                                    </p:animScale>
                                    <p:animScale>
                                      <p:cBhvr>
                                        <p:cTn id="157" dur="26">
                                          <p:stCondLst>
                                            <p:cond delay="1642"/>
                                          </p:stCondLst>
                                        </p:cTn>
                                        <p:tgtEl>
                                          <p:spTgt spid="15"/>
                                        </p:tgtEl>
                                      </p:cBhvr>
                                      <p:to x="100000" y="90000"/>
                                    </p:animScale>
                                    <p:animScale>
                                      <p:cBhvr>
                                        <p:cTn id="158" dur="166" decel="50000">
                                          <p:stCondLst>
                                            <p:cond delay="1668"/>
                                          </p:stCondLst>
                                        </p:cTn>
                                        <p:tgtEl>
                                          <p:spTgt spid="15"/>
                                        </p:tgtEl>
                                      </p:cBhvr>
                                      <p:to x="100000" y="100000"/>
                                    </p:animScale>
                                    <p:animScale>
                                      <p:cBhvr>
                                        <p:cTn id="159" dur="26">
                                          <p:stCondLst>
                                            <p:cond delay="1808"/>
                                          </p:stCondLst>
                                        </p:cTn>
                                        <p:tgtEl>
                                          <p:spTgt spid="15"/>
                                        </p:tgtEl>
                                      </p:cBhvr>
                                      <p:to x="100000" y="95000"/>
                                    </p:animScale>
                                    <p:animScale>
                                      <p:cBhvr>
                                        <p:cTn id="160" dur="166" decel="50000">
                                          <p:stCondLst>
                                            <p:cond delay="1834"/>
                                          </p:stCondLst>
                                        </p:cTn>
                                        <p:tgtEl>
                                          <p:spTgt spid="15"/>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26" presetClass="entr" presetSubtype="0" fill="hold" nodeType="clickEffect">
                                  <p:stCondLst>
                                    <p:cond delay="0"/>
                                  </p:stCondLst>
                                  <p:childTnLst>
                                    <p:set>
                                      <p:cBhvr>
                                        <p:cTn id="164" dur="1" fill="hold">
                                          <p:stCondLst>
                                            <p:cond delay="0"/>
                                          </p:stCondLst>
                                        </p:cTn>
                                        <p:tgtEl>
                                          <p:spTgt spid="10"/>
                                        </p:tgtEl>
                                        <p:attrNameLst>
                                          <p:attrName>style.visibility</p:attrName>
                                        </p:attrNameLst>
                                      </p:cBhvr>
                                      <p:to>
                                        <p:strVal val="visible"/>
                                      </p:to>
                                    </p:set>
                                    <p:animEffect transition="in" filter="wipe(down)">
                                      <p:cBhvr>
                                        <p:cTn id="165" dur="580">
                                          <p:stCondLst>
                                            <p:cond delay="0"/>
                                          </p:stCondLst>
                                        </p:cTn>
                                        <p:tgtEl>
                                          <p:spTgt spid="10"/>
                                        </p:tgtEl>
                                      </p:cBhvr>
                                    </p:animEffect>
                                    <p:anim calcmode="lin" valueType="num">
                                      <p:cBhvr>
                                        <p:cTn id="16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1" dur="26">
                                          <p:stCondLst>
                                            <p:cond delay="650"/>
                                          </p:stCondLst>
                                        </p:cTn>
                                        <p:tgtEl>
                                          <p:spTgt spid="10"/>
                                        </p:tgtEl>
                                      </p:cBhvr>
                                      <p:to x="100000" y="60000"/>
                                    </p:animScale>
                                    <p:animScale>
                                      <p:cBhvr>
                                        <p:cTn id="172" dur="166" decel="50000">
                                          <p:stCondLst>
                                            <p:cond delay="676"/>
                                          </p:stCondLst>
                                        </p:cTn>
                                        <p:tgtEl>
                                          <p:spTgt spid="10"/>
                                        </p:tgtEl>
                                      </p:cBhvr>
                                      <p:to x="100000" y="100000"/>
                                    </p:animScale>
                                    <p:animScale>
                                      <p:cBhvr>
                                        <p:cTn id="173" dur="26">
                                          <p:stCondLst>
                                            <p:cond delay="1312"/>
                                          </p:stCondLst>
                                        </p:cTn>
                                        <p:tgtEl>
                                          <p:spTgt spid="10"/>
                                        </p:tgtEl>
                                      </p:cBhvr>
                                      <p:to x="100000" y="80000"/>
                                    </p:animScale>
                                    <p:animScale>
                                      <p:cBhvr>
                                        <p:cTn id="174" dur="166" decel="50000">
                                          <p:stCondLst>
                                            <p:cond delay="1338"/>
                                          </p:stCondLst>
                                        </p:cTn>
                                        <p:tgtEl>
                                          <p:spTgt spid="10"/>
                                        </p:tgtEl>
                                      </p:cBhvr>
                                      <p:to x="100000" y="100000"/>
                                    </p:animScale>
                                    <p:animScale>
                                      <p:cBhvr>
                                        <p:cTn id="175" dur="26">
                                          <p:stCondLst>
                                            <p:cond delay="1642"/>
                                          </p:stCondLst>
                                        </p:cTn>
                                        <p:tgtEl>
                                          <p:spTgt spid="10"/>
                                        </p:tgtEl>
                                      </p:cBhvr>
                                      <p:to x="100000" y="90000"/>
                                    </p:animScale>
                                    <p:animScale>
                                      <p:cBhvr>
                                        <p:cTn id="176" dur="166" decel="50000">
                                          <p:stCondLst>
                                            <p:cond delay="1668"/>
                                          </p:stCondLst>
                                        </p:cTn>
                                        <p:tgtEl>
                                          <p:spTgt spid="10"/>
                                        </p:tgtEl>
                                      </p:cBhvr>
                                      <p:to x="100000" y="100000"/>
                                    </p:animScale>
                                    <p:animScale>
                                      <p:cBhvr>
                                        <p:cTn id="177" dur="26">
                                          <p:stCondLst>
                                            <p:cond delay="1808"/>
                                          </p:stCondLst>
                                        </p:cTn>
                                        <p:tgtEl>
                                          <p:spTgt spid="10"/>
                                        </p:tgtEl>
                                      </p:cBhvr>
                                      <p:to x="100000" y="95000"/>
                                    </p:animScale>
                                    <p:animScale>
                                      <p:cBhvr>
                                        <p:cTn id="178" dur="166" decel="50000">
                                          <p:stCondLst>
                                            <p:cond delay="1834"/>
                                          </p:stCondLst>
                                        </p:cTn>
                                        <p:tgtEl>
                                          <p:spTgt spid="10"/>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11"/>
                                        </p:tgtEl>
                                        <p:attrNameLst>
                                          <p:attrName>style.visibility</p:attrName>
                                        </p:attrNameLst>
                                      </p:cBhvr>
                                      <p:to>
                                        <p:strVal val="visible"/>
                                      </p:to>
                                    </p:set>
                                    <p:animEffect transition="in" filter="wipe(down)">
                                      <p:cBhvr>
                                        <p:cTn id="181" dur="580">
                                          <p:stCondLst>
                                            <p:cond delay="0"/>
                                          </p:stCondLst>
                                        </p:cTn>
                                        <p:tgtEl>
                                          <p:spTgt spid="11"/>
                                        </p:tgtEl>
                                      </p:cBhvr>
                                    </p:animEffect>
                                    <p:anim calcmode="lin" valueType="num">
                                      <p:cBhvr>
                                        <p:cTn id="18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7" dur="26">
                                          <p:stCondLst>
                                            <p:cond delay="650"/>
                                          </p:stCondLst>
                                        </p:cTn>
                                        <p:tgtEl>
                                          <p:spTgt spid="11"/>
                                        </p:tgtEl>
                                      </p:cBhvr>
                                      <p:to x="100000" y="60000"/>
                                    </p:animScale>
                                    <p:animScale>
                                      <p:cBhvr>
                                        <p:cTn id="188" dur="166" decel="50000">
                                          <p:stCondLst>
                                            <p:cond delay="676"/>
                                          </p:stCondLst>
                                        </p:cTn>
                                        <p:tgtEl>
                                          <p:spTgt spid="11"/>
                                        </p:tgtEl>
                                      </p:cBhvr>
                                      <p:to x="100000" y="100000"/>
                                    </p:animScale>
                                    <p:animScale>
                                      <p:cBhvr>
                                        <p:cTn id="189" dur="26">
                                          <p:stCondLst>
                                            <p:cond delay="1312"/>
                                          </p:stCondLst>
                                        </p:cTn>
                                        <p:tgtEl>
                                          <p:spTgt spid="11"/>
                                        </p:tgtEl>
                                      </p:cBhvr>
                                      <p:to x="100000" y="80000"/>
                                    </p:animScale>
                                    <p:animScale>
                                      <p:cBhvr>
                                        <p:cTn id="190" dur="166" decel="50000">
                                          <p:stCondLst>
                                            <p:cond delay="1338"/>
                                          </p:stCondLst>
                                        </p:cTn>
                                        <p:tgtEl>
                                          <p:spTgt spid="11"/>
                                        </p:tgtEl>
                                      </p:cBhvr>
                                      <p:to x="100000" y="100000"/>
                                    </p:animScale>
                                    <p:animScale>
                                      <p:cBhvr>
                                        <p:cTn id="191" dur="26">
                                          <p:stCondLst>
                                            <p:cond delay="1642"/>
                                          </p:stCondLst>
                                        </p:cTn>
                                        <p:tgtEl>
                                          <p:spTgt spid="11"/>
                                        </p:tgtEl>
                                      </p:cBhvr>
                                      <p:to x="100000" y="90000"/>
                                    </p:animScale>
                                    <p:animScale>
                                      <p:cBhvr>
                                        <p:cTn id="192" dur="166" decel="50000">
                                          <p:stCondLst>
                                            <p:cond delay="1668"/>
                                          </p:stCondLst>
                                        </p:cTn>
                                        <p:tgtEl>
                                          <p:spTgt spid="11"/>
                                        </p:tgtEl>
                                      </p:cBhvr>
                                      <p:to x="100000" y="100000"/>
                                    </p:animScale>
                                    <p:animScale>
                                      <p:cBhvr>
                                        <p:cTn id="193" dur="26">
                                          <p:stCondLst>
                                            <p:cond delay="1808"/>
                                          </p:stCondLst>
                                        </p:cTn>
                                        <p:tgtEl>
                                          <p:spTgt spid="11"/>
                                        </p:tgtEl>
                                      </p:cBhvr>
                                      <p:to x="100000" y="95000"/>
                                    </p:animScale>
                                    <p:animScale>
                                      <p:cBhvr>
                                        <p:cTn id="194" dur="166" decel="50000">
                                          <p:stCondLst>
                                            <p:cond delay="1834"/>
                                          </p:stCondLst>
                                        </p:cTn>
                                        <p:tgtEl>
                                          <p:spTgt spid="11"/>
                                        </p:tgtEl>
                                      </p:cBhvr>
                                      <p:to x="100000" y="100000"/>
                                    </p:animScale>
                                  </p:childTnLst>
                                </p:cTn>
                              </p:par>
                              <p:par>
                                <p:cTn id="195" presetID="26" presetClass="entr" presetSubtype="0" fill="hold" grpId="0" nodeType="withEffect">
                                  <p:stCondLst>
                                    <p:cond delay="0"/>
                                  </p:stCondLst>
                                  <p:childTnLst>
                                    <p:set>
                                      <p:cBhvr>
                                        <p:cTn id="196" dur="1" fill="hold">
                                          <p:stCondLst>
                                            <p:cond delay="0"/>
                                          </p:stCondLst>
                                        </p:cTn>
                                        <p:tgtEl>
                                          <p:spTgt spid="12"/>
                                        </p:tgtEl>
                                        <p:attrNameLst>
                                          <p:attrName>style.visibility</p:attrName>
                                        </p:attrNameLst>
                                      </p:cBhvr>
                                      <p:to>
                                        <p:strVal val="visible"/>
                                      </p:to>
                                    </p:set>
                                    <p:animEffect transition="in" filter="wipe(down)">
                                      <p:cBhvr>
                                        <p:cTn id="197" dur="580">
                                          <p:stCondLst>
                                            <p:cond delay="0"/>
                                          </p:stCondLst>
                                        </p:cTn>
                                        <p:tgtEl>
                                          <p:spTgt spid="12"/>
                                        </p:tgtEl>
                                      </p:cBhvr>
                                    </p:animEffect>
                                    <p:anim calcmode="lin" valueType="num">
                                      <p:cBhvr>
                                        <p:cTn id="1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3" dur="26">
                                          <p:stCondLst>
                                            <p:cond delay="650"/>
                                          </p:stCondLst>
                                        </p:cTn>
                                        <p:tgtEl>
                                          <p:spTgt spid="12"/>
                                        </p:tgtEl>
                                      </p:cBhvr>
                                      <p:to x="100000" y="60000"/>
                                    </p:animScale>
                                    <p:animScale>
                                      <p:cBhvr>
                                        <p:cTn id="204" dur="166" decel="50000">
                                          <p:stCondLst>
                                            <p:cond delay="676"/>
                                          </p:stCondLst>
                                        </p:cTn>
                                        <p:tgtEl>
                                          <p:spTgt spid="12"/>
                                        </p:tgtEl>
                                      </p:cBhvr>
                                      <p:to x="100000" y="100000"/>
                                    </p:animScale>
                                    <p:animScale>
                                      <p:cBhvr>
                                        <p:cTn id="205" dur="26">
                                          <p:stCondLst>
                                            <p:cond delay="1312"/>
                                          </p:stCondLst>
                                        </p:cTn>
                                        <p:tgtEl>
                                          <p:spTgt spid="12"/>
                                        </p:tgtEl>
                                      </p:cBhvr>
                                      <p:to x="100000" y="80000"/>
                                    </p:animScale>
                                    <p:animScale>
                                      <p:cBhvr>
                                        <p:cTn id="206" dur="166" decel="50000">
                                          <p:stCondLst>
                                            <p:cond delay="1338"/>
                                          </p:stCondLst>
                                        </p:cTn>
                                        <p:tgtEl>
                                          <p:spTgt spid="12"/>
                                        </p:tgtEl>
                                      </p:cBhvr>
                                      <p:to x="100000" y="100000"/>
                                    </p:animScale>
                                    <p:animScale>
                                      <p:cBhvr>
                                        <p:cTn id="207" dur="26">
                                          <p:stCondLst>
                                            <p:cond delay="1642"/>
                                          </p:stCondLst>
                                        </p:cTn>
                                        <p:tgtEl>
                                          <p:spTgt spid="12"/>
                                        </p:tgtEl>
                                      </p:cBhvr>
                                      <p:to x="100000" y="90000"/>
                                    </p:animScale>
                                    <p:animScale>
                                      <p:cBhvr>
                                        <p:cTn id="208" dur="166" decel="50000">
                                          <p:stCondLst>
                                            <p:cond delay="1668"/>
                                          </p:stCondLst>
                                        </p:cTn>
                                        <p:tgtEl>
                                          <p:spTgt spid="12"/>
                                        </p:tgtEl>
                                      </p:cBhvr>
                                      <p:to x="100000" y="100000"/>
                                    </p:animScale>
                                    <p:animScale>
                                      <p:cBhvr>
                                        <p:cTn id="209" dur="26">
                                          <p:stCondLst>
                                            <p:cond delay="1808"/>
                                          </p:stCondLst>
                                        </p:cTn>
                                        <p:tgtEl>
                                          <p:spTgt spid="12"/>
                                        </p:tgtEl>
                                      </p:cBhvr>
                                      <p:to x="100000" y="95000"/>
                                    </p:animScale>
                                    <p:animScale>
                                      <p:cBhvr>
                                        <p:cTn id="21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a:extLst>
              <a:ext uri="{FF2B5EF4-FFF2-40B4-BE49-F238E27FC236}">
                <a16:creationId xmlns:a16="http://schemas.microsoft.com/office/drawing/2014/main" id="{37F16DD8-C0E4-4D7C-8183-F2050FD4B515}"/>
              </a:ext>
            </a:extLst>
          </p:cNvPr>
          <p:cNvSpPr/>
          <p:nvPr/>
        </p:nvSpPr>
        <p:spPr>
          <a:xfrm>
            <a:off x="686395" y="4797768"/>
            <a:ext cx="13257609" cy="22860"/>
          </a:xfrm>
          <a:prstGeom prst="roundRect">
            <a:avLst>
              <a:gd name="adj" fmla="val 128686"/>
            </a:avLst>
          </a:prstGeom>
          <a:solidFill>
            <a:srgbClr val="4A6B6A"/>
          </a:solidFill>
          <a:ln/>
        </p:spPr>
      </p:sp>
      <p:sp>
        <p:nvSpPr>
          <p:cNvPr id="3" name="Shape 2">
            <a:extLst>
              <a:ext uri="{FF2B5EF4-FFF2-40B4-BE49-F238E27FC236}">
                <a16:creationId xmlns:a16="http://schemas.microsoft.com/office/drawing/2014/main" id="{52AD396B-7485-4F0A-98A8-BFBBCF6A67FB}"/>
              </a:ext>
            </a:extLst>
          </p:cNvPr>
          <p:cNvSpPr/>
          <p:nvPr/>
        </p:nvSpPr>
        <p:spPr>
          <a:xfrm>
            <a:off x="5692327" y="3826887"/>
            <a:ext cx="22860" cy="686395"/>
          </a:xfrm>
          <a:prstGeom prst="roundRect">
            <a:avLst>
              <a:gd name="adj" fmla="val 128686"/>
            </a:avLst>
          </a:prstGeom>
          <a:solidFill>
            <a:srgbClr val="4A6B6A"/>
          </a:solidFill>
          <a:ln/>
        </p:spPr>
      </p:sp>
      <p:sp>
        <p:nvSpPr>
          <p:cNvPr id="4" name="Shape 3">
            <a:extLst>
              <a:ext uri="{FF2B5EF4-FFF2-40B4-BE49-F238E27FC236}">
                <a16:creationId xmlns:a16="http://schemas.microsoft.com/office/drawing/2014/main" id="{FCC7B96E-6AAD-4E72-9BAB-401E7E233465}"/>
              </a:ext>
            </a:extLst>
          </p:cNvPr>
          <p:cNvSpPr/>
          <p:nvPr/>
        </p:nvSpPr>
        <p:spPr>
          <a:xfrm>
            <a:off x="5483135" y="4357976"/>
            <a:ext cx="441246" cy="441246"/>
          </a:xfrm>
          <a:prstGeom prst="roundRect">
            <a:avLst>
              <a:gd name="adj" fmla="val 6667"/>
            </a:avLst>
          </a:prstGeom>
          <a:solidFill>
            <a:srgbClr val="315251"/>
          </a:solidFill>
          <a:ln/>
        </p:spPr>
      </p:sp>
      <p:sp>
        <p:nvSpPr>
          <p:cNvPr id="5" name="Text 4">
            <a:extLst>
              <a:ext uri="{FF2B5EF4-FFF2-40B4-BE49-F238E27FC236}">
                <a16:creationId xmlns:a16="http://schemas.microsoft.com/office/drawing/2014/main" id="{3A700070-B75B-4DFE-BBF7-B41FE3AA66FF}"/>
              </a:ext>
            </a:extLst>
          </p:cNvPr>
          <p:cNvSpPr/>
          <p:nvPr/>
        </p:nvSpPr>
        <p:spPr>
          <a:xfrm>
            <a:off x="5654704" y="4587090"/>
            <a:ext cx="98108"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rPr>
              <a:t>3</a:t>
            </a:r>
            <a:endParaRPr lang="en-US" sz="4000" dirty="0">
              <a:solidFill>
                <a:srgbClr val="66FF66"/>
              </a:solidFill>
            </a:endParaRPr>
          </a:p>
        </p:txBody>
      </p:sp>
      <p:sp>
        <p:nvSpPr>
          <p:cNvPr id="8" name="Shape 12">
            <a:extLst>
              <a:ext uri="{FF2B5EF4-FFF2-40B4-BE49-F238E27FC236}">
                <a16:creationId xmlns:a16="http://schemas.microsoft.com/office/drawing/2014/main" id="{992E2EC7-F2B8-4E4C-8EA3-ECBFB8519B75}"/>
              </a:ext>
            </a:extLst>
          </p:cNvPr>
          <p:cNvSpPr/>
          <p:nvPr/>
        </p:nvSpPr>
        <p:spPr>
          <a:xfrm>
            <a:off x="11746640" y="3814642"/>
            <a:ext cx="22860" cy="686395"/>
          </a:xfrm>
          <a:prstGeom prst="roundRect">
            <a:avLst>
              <a:gd name="adj" fmla="val 128686"/>
            </a:avLst>
          </a:prstGeom>
          <a:solidFill>
            <a:srgbClr val="4A6B6A"/>
          </a:solidFill>
          <a:ln/>
        </p:spPr>
      </p:sp>
      <p:sp>
        <p:nvSpPr>
          <p:cNvPr id="9" name="Shape 13">
            <a:extLst>
              <a:ext uri="{FF2B5EF4-FFF2-40B4-BE49-F238E27FC236}">
                <a16:creationId xmlns:a16="http://schemas.microsoft.com/office/drawing/2014/main" id="{4A444B41-298C-4C14-8C55-8E93F8AEB647}"/>
              </a:ext>
            </a:extLst>
          </p:cNvPr>
          <p:cNvSpPr/>
          <p:nvPr/>
        </p:nvSpPr>
        <p:spPr>
          <a:xfrm>
            <a:off x="11537447" y="4394718"/>
            <a:ext cx="441246" cy="441246"/>
          </a:xfrm>
          <a:prstGeom prst="roundRect">
            <a:avLst>
              <a:gd name="adj" fmla="val 6667"/>
            </a:avLst>
          </a:prstGeom>
          <a:solidFill>
            <a:srgbClr val="315251"/>
          </a:solidFill>
          <a:ln/>
        </p:spPr>
      </p:sp>
      <p:sp>
        <p:nvSpPr>
          <p:cNvPr id="10" name="Text 14">
            <a:extLst>
              <a:ext uri="{FF2B5EF4-FFF2-40B4-BE49-F238E27FC236}">
                <a16:creationId xmlns:a16="http://schemas.microsoft.com/office/drawing/2014/main" id="{C05FC4BB-F8E7-484C-B064-2C2D2930DACE}"/>
              </a:ext>
            </a:extLst>
          </p:cNvPr>
          <p:cNvSpPr/>
          <p:nvPr/>
        </p:nvSpPr>
        <p:spPr>
          <a:xfrm>
            <a:off x="11682703" y="4623832"/>
            <a:ext cx="150614"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latin typeface="Quattrocento" pitchFamily="34" charset="0"/>
                <a:ea typeface="Quattrocento" pitchFamily="34" charset="-122"/>
                <a:cs typeface="Quattrocento" pitchFamily="34" charset="-120"/>
              </a:rPr>
              <a:t>1</a:t>
            </a:r>
            <a:endParaRPr lang="en-US" sz="4000" dirty="0">
              <a:solidFill>
                <a:srgbClr val="66FF66"/>
              </a:solidFill>
            </a:endParaRPr>
          </a:p>
        </p:txBody>
      </p:sp>
      <p:sp>
        <p:nvSpPr>
          <p:cNvPr id="11" name="Shape 2">
            <a:extLst>
              <a:ext uri="{FF2B5EF4-FFF2-40B4-BE49-F238E27FC236}">
                <a16:creationId xmlns:a16="http://schemas.microsoft.com/office/drawing/2014/main" id="{CB148B48-3535-4DBB-9F61-77F31C66FE50}"/>
              </a:ext>
            </a:extLst>
          </p:cNvPr>
          <p:cNvSpPr/>
          <p:nvPr/>
        </p:nvSpPr>
        <p:spPr>
          <a:xfrm>
            <a:off x="2785653" y="5033365"/>
            <a:ext cx="22860" cy="686395"/>
          </a:xfrm>
          <a:prstGeom prst="roundRect">
            <a:avLst>
              <a:gd name="adj" fmla="val 128686"/>
            </a:avLst>
          </a:prstGeom>
          <a:solidFill>
            <a:srgbClr val="4A6B6A"/>
          </a:solidFill>
          <a:ln/>
        </p:spPr>
      </p:sp>
      <p:sp>
        <p:nvSpPr>
          <p:cNvPr id="12" name="Shape 3">
            <a:extLst>
              <a:ext uri="{FF2B5EF4-FFF2-40B4-BE49-F238E27FC236}">
                <a16:creationId xmlns:a16="http://schemas.microsoft.com/office/drawing/2014/main" id="{F046DD62-F808-47C2-83E8-E49CD5E92343}"/>
              </a:ext>
            </a:extLst>
          </p:cNvPr>
          <p:cNvSpPr/>
          <p:nvPr/>
        </p:nvSpPr>
        <p:spPr>
          <a:xfrm>
            <a:off x="2560865" y="4774258"/>
            <a:ext cx="441246" cy="441246"/>
          </a:xfrm>
          <a:prstGeom prst="roundRect">
            <a:avLst>
              <a:gd name="adj" fmla="val 6667"/>
            </a:avLst>
          </a:prstGeom>
          <a:solidFill>
            <a:srgbClr val="315251"/>
          </a:solidFill>
          <a:ln/>
        </p:spPr>
      </p:sp>
      <p:sp>
        <p:nvSpPr>
          <p:cNvPr id="13" name="Text 4">
            <a:extLst>
              <a:ext uri="{FF2B5EF4-FFF2-40B4-BE49-F238E27FC236}">
                <a16:creationId xmlns:a16="http://schemas.microsoft.com/office/drawing/2014/main" id="{AC6C522C-293F-48AD-9180-EB87E661BE5F}"/>
              </a:ext>
            </a:extLst>
          </p:cNvPr>
          <p:cNvSpPr/>
          <p:nvPr/>
        </p:nvSpPr>
        <p:spPr>
          <a:xfrm>
            <a:off x="2732434" y="5036030"/>
            <a:ext cx="98108"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latin typeface="Quattrocento" pitchFamily="34" charset="0"/>
              </a:rPr>
              <a:t>4</a:t>
            </a:r>
            <a:endParaRPr lang="en-US" sz="4000" dirty="0">
              <a:solidFill>
                <a:srgbClr val="66FF66"/>
              </a:solidFill>
            </a:endParaRPr>
          </a:p>
        </p:txBody>
      </p:sp>
      <p:sp>
        <p:nvSpPr>
          <p:cNvPr id="14" name="Shape 2">
            <a:extLst>
              <a:ext uri="{FF2B5EF4-FFF2-40B4-BE49-F238E27FC236}">
                <a16:creationId xmlns:a16="http://schemas.microsoft.com/office/drawing/2014/main" id="{981E96CC-1F68-4C20-82E7-473DF4FF2D92}"/>
              </a:ext>
            </a:extLst>
          </p:cNvPr>
          <p:cNvSpPr/>
          <p:nvPr/>
        </p:nvSpPr>
        <p:spPr>
          <a:xfrm>
            <a:off x="8626404" y="5052339"/>
            <a:ext cx="22860" cy="686395"/>
          </a:xfrm>
          <a:prstGeom prst="roundRect">
            <a:avLst>
              <a:gd name="adj" fmla="val 128686"/>
            </a:avLst>
          </a:prstGeom>
          <a:solidFill>
            <a:srgbClr val="4A6B6A"/>
          </a:solidFill>
          <a:ln/>
        </p:spPr>
      </p:sp>
      <p:sp>
        <p:nvSpPr>
          <p:cNvPr id="15" name="Shape 3">
            <a:extLst>
              <a:ext uri="{FF2B5EF4-FFF2-40B4-BE49-F238E27FC236}">
                <a16:creationId xmlns:a16="http://schemas.microsoft.com/office/drawing/2014/main" id="{4AD8992B-6AEE-437D-BC5E-89532FF08B53}"/>
              </a:ext>
            </a:extLst>
          </p:cNvPr>
          <p:cNvSpPr/>
          <p:nvPr/>
        </p:nvSpPr>
        <p:spPr>
          <a:xfrm>
            <a:off x="8402957" y="4782589"/>
            <a:ext cx="441246" cy="441246"/>
          </a:xfrm>
          <a:prstGeom prst="roundRect">
            <a:avLst>
              <a:gd name="adj" fmla="val 6667"/>
            </a:avLst>
          </a:prstGeom>
          <a:solidFill>
            <a:srgbClr val="315251"/>
          </a:solidFill>
          <a:ln/>
        </p:spPr>
      </p:sp>
      <p:sp>
        <p:nvSpPr>
          <p:cNvPr id="16" name="Text 4">
            <a:extLst>
              <a:ext uri="{FF2B5EF4-FFF2-40B4-BE49-F238E27FC236}">
                <a16:creationId xmlns:a16="http://schemas.microsoft.com/office/drawing/2014/main" id="{D5C43D18-52C8-4766-9EEB-D2407BF9BB6E}"/>
              </a:ext>
            </a:extLst>
          </p:cNvPr>
          <p:cNvSpPr/>
          <p:nvPr/>
        </p:nvSpPr>
        <p:spPr>
          <a:xfrm>
            <a:off x="8574526" y="5011703"/>
            <a:ext cx="98108"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latin typeface="Quattrocento" pitchFamily="34" charset="0"/>
                <a:ea typeface="Quattrocento" pitchFamily="34" charset="-122"/>
                <a:cs typeface="Quattrocento" pitchFamily="34" charset="-120"/>
              </a:rPr>
              <a:t>2</a:t>
            </a:r>
            <a:endParaRPr lang="en-US" sz="4000" dirty="0">
              <a:solidFill>
                <a:srgbClr val="66FF66"/>
              </a:solidFill>
            </a:endParaRPr>
          </a:p>
        </p:txBody>
      </p:sp>
      <p:sp>
        <p:nvSpPr>
          <p:cNvPr id="17" name="Text 0">
            <a:extLst>
              <a:ext uri="{FF2B5EF4-FFF2-40B4-BE49-F238E27FC236}">
                <a16:creationId xmlns:a16="http://schemas.microsoft.com/office/drawing/2014/main" id="{E1F85CAA-57BE-439F-94A9-7B8DEE410C5C}"/>
              </a:ext>
            </a:extLst>
          </p:cNvPr>
          <p:cNvSpPr/>
          <p:nvPr/>
        </p:nvSpPr>
        <p:spPr>
          <a:xfrm>
            <a:off x="2172822" y="248126"/>
            <a:ext cx="9247457" cy="1264444"/>
          </a:xfrm>
          <a:prstGeom prst="rect">
            <a:avLst/>
          </a:prstGeom>
          <a:noFill/>
          <a:ln/>
        </p:spPr>
        <p:txBody>
          <a:bodyPr wrap="square" lIns="0" tIns="0" rIns="0" bIns="0" rtlCol="0" anchor="t"/>
          <a:lstStyle/>
          <a:p>
            <a:pPr marL="0" indent="0">
              <a:lnSpc>
                <a:spcPts val="4950"/>
              </a:lnSpc>
              <a:buNone/>
            </a:pPr>
            <a:r>
              <a:rPr lang="ar-EG" sz="4000" dirty="0">
                <a:solidFill>
                  <a:srgbClr val="FFFFFF"/>
                </a:solidFill>
                <a:latin typeface="AbdoMaster-Bold" panose="02000500030000020004" pitchFamily="50" charset="-78"/>
                <a:cs typeface="AbdoMaster-Bold" panose="02000500030000020004" pitchFamily="50" charset="-78"/>
              </a:rPr>
              <a:t>دور المتعلم في </a:t>
            </a:r>
            <a:r>
              <a:rPr lang="en-US" sz="4000" dirty="0">
                <a:solidFill>
                  <a:srgbClr val="FFFFFF"/>
                </a:solidFill>
                <a:latin typeface="AbdoMaster-Bold" panose="02000500030000020004" pitchFamily="50" charset="-78"/>
                <a:cs typeface="AbdoMaster-Bold" panose="02000500030000020004" pitchFamily="50" charset="-78"/>
              </a:rPr>
              <a:t>طريقة المناقشة </a:t>
            </a:r>
            <a:r>
              <a:rPr lang="ar-EG" sz="4000" dirty="0">
                <a:solidFill>
                  <a:srgbClr val="FFFFFF"/>
                </a:solidFill>
                <a:latin typeface="AbdoMaster-Bold" panose="02000500030000020004" pitchFamily="50" charset="-78"/>
                <a:cs typeface="AbdoMaster-Bold" panose="02000500030000020004" pitchFamily="50" charset="-78"/>
              </a:rPr>
              <a:t>والحوار</a:t>
            </a:r>
            <a:endParaRPr lang="en-US" sz="3950" dirty="0"/>
          </a:p>
        </p:txBody>
      </p:sp>
      <p:sp>
        <p:nvSpPr>
          <p:cNvPr id="27" name="مستطيل 26">
            <a:extLst>
              <a:ext uri="{FF2B5EF4-FFF2-40B4-BE49-F238E27FC236}">
                <a16:creationId xmlns:a16="http://schemas.microsoft.com/office/drawing/2014/main" id="{62050958-6466-4F58-A1DB-181358E45670}"/>
              </a:ext>
            </a:extLst>
          </p:cNvPr>
          <p:cNvSpPr/>
          <p:nvPr/>
        </p:nvSpPr>
        <p:spPr>
          <a:xfrm>
            <a:off x="10055000" y="1393461"/>
            <a:ext cx="3383280" cy="2578720"/>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ar-EG" sz="3200" dirty="0">
                <a:solidFill>
                  <a:srgbClr val="FFFF00"/>
                </a:solidFill>
                <a:cs typeface="Dima Font" panose="02000700000000000000" pitchFamily="2" charset="-78"/>
              </a:rPr>
              <a:t>يقوم</a:t>
            </a:r>
          </a:p>
          <a:p>
            <a:pPr algn="just">
              <a:lnSpc>
                <a:spcPct val="150000"/>
              </a:lnSpc>
            </a:pPr>
            <a:r>
              <a:rPr lang="ar-EG" sz="2800" dirty="0">
                <a:solidFill>
                  <a:schemeClr val="bg1"/>
                </a:solidFill>
                <a:latin typeface="AbdoMaster-Bold" panose="02000500030000020004" pitchFamily="50" charset="-78"/>
                <a:ea typeface="Cabin" pitchFamily="34" charset="-122"/>
                <a:cs typeface="A Noor" panose="00000400000000000000" pitchFamily="2" charset="-78"/>
              </a:rPr>
              <a:t>بالدور المطلوب منه من خلال قراءة الأسئلة أو الإجابات المتوقعة </a:t>
            </a:r>
            <a:r>
              <a:rPr lang="en-US" sz="2400" dirty="0">
                <a:solidFill>
                  <a:schemeClr val="bg1"/>
                </a:solidFill>
                <a:latin typeface="Sakkal Majalla" panose="02000000000000000000" pitchFamily="2" charset="-78"/>
                <a:ea typeface="Cabin" pitchFamily="34" charset="-122"/>
                <a:cs typeface="Sakkal Majalla" panose="02000000000000000000" pitchFamily="2" charset="-78"/>
              </a:rPr>
              <a:t>.</a:t>
            </a:r>
            <a:endParaRPr lang="en-US" sz="2400" dirty="0">
              <a:solidFill>
                <a:schemeClr val="bg1"/>
              </a:solidFill>
              <a:latin typeface="Sakkal Majalla" panose="02000000000000000000" pitchFamily="2" charset="-78"/>
              <a:cs typeface="Sakkal Majalla" panose="02000000000000000000" pitchFamily="2" charset="-78"/>
            </a:endParaRPr>
          </a:p>
          <a:p>
            <a:pPr algn="ctr"/>
            <a:endParaRPr lang="ar-EG" dirty="0"/>
          </a:p>
        </p:txBody>
      </p:sp>
      <p:sp>
        <p:nvSpPr>
          <p:cNvPr id="28" name="مستطيل 27">
            <a:extLst>
              <a:ext uri="{FF2B5EF4-FFF2-40B4-BE49-F238E27FC236}">
                <a16:creationId xmlns:a16="http://schemas.microsoft.com/office/drawing/2014/main" id="{27246F62-AE6C-498D-8A68-65FD78725FBD}"/>
              </a:ext>
            </a:extLst>
          </p:cNvPr>
          <p:cNvSpPr/>
          <p:nvPr/>
        </p:nvSpPr>
        <p:spPr>
          <a:xfrm>
            <a:off x="4026492" y="1393461"/>
            <a:ext cx="3383280" cy="2578720"/>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a:solidFill>
                  <a:srgbClr val="FFFF00"/>
                </a:solidFill>
                <a:cs typeface="Dima Font" panose="02000700000000000000" pitchFamily="2" charset="-78"/>
              </a:rPr>
              <a:t>يتفاعل</a:t>
            </a:r>
          </a:p>
          <a:p>
            <a:pPr algn="just">
              <a:lnSpc>
                <a:spcPct val="150000"/>
              </a:lnSpc>
            </a:pPr>
            <a:r>
              <a:rPr lang="ar-EG" sz="2800" dirty="0">
                <a:solidFill>
                  <a:schemeClr val="bg1"/>
                </a:solidFill>
                <a:latin typeface="AbdoMaster-Bold" panose="02000500030000020004" pitchFamily="50" charset="-78"/>
                <a:ea typeface="Cabin" pitchFamily="34" charset="-122"/>
                <a:cs typeface="A Noor" panose="00000400000000000000" pitchFamily="2" charset="-78"/>
              </a:rPr>
              <a:t>ويتعاون مع زملائه ومعلمه ويشاركهم الآراء والأفكار أثناء المناقشة.</a:t>
            </a:r>
            <a:endParaRPr lang="en-US" sz="2400" dirty="0">
              <a:solidFill>
                <a:schemeClr val="bg1"/>
              </a:solidFill>
              <a:latin typeface="Sakkal Majalla" panose="02000000000000000000" pitchFamily="2" charset="-78"/>
              <a:cs typeface="Sakkal Majalla" panose="02000000000000000000" pitchFamily="2" charset="-78"/>
            </a:endParaRPr>
          </a:p>
          <a:p>
            <a:pPr algn="ctr"/>
            <a:endParaRPr lang="ar-EG" dirty="0"/>
          </a:p>
        </p:txBody>
      </p:sp>
      <p:sp>
        <p:nvSpPr>
          <p:cNvPr id="30" name="مستطيل 29">
            <a:extLst>
              <a:ext uri="{FF2B5EF4-FFF2-40B4-BE49-F238E27FC236}">
                <a16:creationId xmlns:a16="http://schemas.microsoft.com/office/drawing/2014/main" id="{6DE5335E-0321-4F2A-B6E4-A1EA4EC2F3D9}"/>
              </a:ext>
            </a:extLst>
          </p:cNvPr>
          <p:cNvSpPr/>
          <p:nvPr/>
        </p:nvSpPr>
        <p:spPr>
          <a:xfrm>
            <a:off x="6976653" y="5626885"/>
            <a:ext cx="3383280" cy="2464790"/>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ar-EG" sz="3200" dirty="0">
                <a:solidFill>
                  <a:srgbClr val="FFFF00"/>
                </a:solidFill>
                <a:cs typeface="Dima Font" panose="02000700000000000000" pitchFamily="2" charset="-78"/>
              </a:rPr>
              <a:t>يحاول</a:t>
            </a:r>
          </a:p>
          <a:p>
            <a:pPr algn="just">
              <a:lnSpc>
                <a:spcPct val="150000"/>
              </a:lnSpc>
            </a:pPr>
            <a:r>
              <a:rPr lang="ar-EG" sz="2800" dirty="0">
                <a:solidFill>
                  <a:schemeClr val="bg1"/>
                </a:solidFill>
                <a:latin typeface="AbdoMaster-Bold" panose="02000500030000020004" pitchFamily="50" charset="-78"/>
                <a:cs typeface="A Noor" panose="00000400000000000000" pitchFamily="2" charset="-78"/>
              </a:rPr>
              <a:t>اكتساب المعارف بعمق من خلال حرصه على تبادل الأفكار والآراء مع زملائه .</a:t>
            </a:r>
          </a:p>
          <a:p>
            <a:pPr algn="ctr"/>
            <a:endParaRPr lang="ar-EG" dirty="0"/>
          </a:p>
        </p:txBody>
      </p:sp>
      <p:sp>
        <p:nvSpPr>
          <p:cNvPr id="20" name="مستطيل 19">
            <a:extLst>
              <a:ext uri="{FF2B5EF4-FFF2-40B4-BE49-F238E27FC236}">
                <a16:creationId xmlns:a16="http://schemas.microsoft.com/office/drawing/2014/main" id="{2F8485A4-8427-454F-AFAE-09DBB45CFF26}"/>
              </a:ext>
            </a:extLst>
          </p:cNvPr>
          <p:cNvSpPr/>
          <p:nvPr/>
        </p:nvSpPr>
        <p:spPr>
          <a:xfrm>
            <a:off x="1127664" y="5646215"/>
            <a:ext cx="3383280" cy="2459611"/>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3200" dirty="0">
                <a:solidFill>
                  <a:srgbClr val="FFFF00"/>
                </a:solidFill>
                <a:cs typeface="Dima Font" panose="02000700000000000000" pitchFamily="2" charset="-78"/>
              </a:rPr>
              <a:t>يلخص</a:t>
            </a:r>
          </a:p>
          <a:p>
            <a:pPr algn="ctr">
              <a:lnSpc>
                <a:spcPct val="150000"/>
              </a:lnSpc>
            </a:pPr>
            <a:r>
              <a:rPr lang="ar-SA" sz="2800" dirty="0">
                <a:solidFill>
                  <a:schemeClr val="bg1"/>
                </a:solidFill>
                <a:latin typeface="AbdoMaster-Bold" panose="02000500030000020004" pitchFamily="50" charset="-78"/>
                <a:cs typeface="A Noor" panose="00000400000000000000" pitchFamily="2" charset="-78"/>
              </a:rPr>
              <a:t>مع معلمه وزملائه ما انتهت إليه المناقشة</a:t>
            </a:r>
            <a:r>
              <a:rPr lang="ar-EG" sz="2800" dirty="0">
                <a:solidFill>
                  <a:schemeClr val="bg1"/>
                </a:solidFill>
                <a:latin typeface="AbdoMaster-Bold" panose="02000500030000020004" pitchFamily="50" charset="-78"/>
                <a:cs typeface="A Noor" panose="00000400000000000000" pitchFamily="2" charset="-78"/>
              </a:rPr>
              <a:t> ويكتبها في عدة عناصر</a:t>
            </a:r>
            <a:r>
              <a:rPr lang="ar-SA" sz="2800" dirty="0">
                <a:solidFill>
                  <a:schemeClr val="bg1"/>
                </a:solidFill>
                <a:latin typeface="AbdoMaster-Bold" panose="02000500030000020004" pitchFamily="50" charset="-78"/>
                <a:cs typeface="A Noor" panose="00000400000000000000" pitchFamily="2" charset="-78"/>
              </a:rPr>
              <a:t>.</a:t>
            </a:r>
            <a:endParaRPr lang="en-US" sz="2800" dirty="0">
              <a:solidFill>
                <a:schemeClr val="bg1"/>
              </a:solidFill>
              <a:latin typeface="AbdoMaster-Bold" panose="02000500030000020004" pitchFamily="50" charset="-78"/>
              <a:cs typeface="A Noor" panose="00000400000000000000" pitchFamily="2" charset="-78"/>
            </a:endParaRPr>
          </a:p>
        </p:txBody>
      </p:sp>
      <p:pic>
        <p:nvPicPr>
          <p:cNvPr id="21" name="Image 0" descr="preencoded.png">
            <a:extLst>
              <a:ext uri="{FF2B5EF4-FFF2-40B4-BE49-F238E27FC236}">
                <a16:creationId xmlns:a16="http://schemas.microsoft.com/office/drawing/2014/main" id="{61D360CC-7351-4DEF-B890-74129CC74A5F}"/>
              </a:ext>
            </a:extLst>
          </p:cNvPr>
          <p:cNvPicPr>
            <a:picLocks noChangeAspect="1"/>
          </p:cNvPicPr>
          <p:nvPr/>
        </p:nvPicPr>
        <p:blipFill>
          <a:blip r:embed="rId2"/>
          <a:stretch>
            <a:fillRect/>
          </a:stretch>
        </p:blipFill>
        <p:spPr>
          <a:xfrm>
            <a:off x="154821" y="1203755"/>
            <a:ext cx="3450925" cy="3260648"/>
          </a:xfrm>
          <a:prstGeom prst="rect">
            <a:avLst/>
          </a:prstGeom>
        </p:spPr>
      </p:pic>
      <p:pic>
        <p:nvPicPr>
          <p:cNvPr id="22" name="Image 2" descr="preencoded.png">
            <a:extLst>
              <a:ext uri="{FF2B5EF4-FFF2-40B4-BE49-F238E27FC236}">
                <a16:creationId xmlns:a16="http://schemas.microsoft.com/office/drawing/2014/main" id="{6B2A4D05-7660-42E1-B00F-FD57E6ED87AB}"/>
              </a:ext>
            </a:extLst>
          </p:cNvPr>
          <p:cNvPicPr>
            <a:picLocks noChangeAspect="1"/>
          </p:cNvPicPr>
          <p:nvPr/>
        </p:nvPicPr>
        <p:blipFill>
          <a:blip r:embed="rId3"/>
          <a:stretch>
            <a:fillRect/>
          </a:stretch>
        </p:blipFill>
        <p:spPr>
          <a:xfrm>
            <a:off x="10786101" y="5009900"/>
            <a:ext cx="3756367" cy="3095926"/>
          </a:xfrm>
          <a:prstGeom prst="rect">
            <a:avLst/>
          </a:prstGeom>
        </p:spPr>
      </p:pic>
    </p:spTree>
    <p:extLst>
      <p:ext uri="{BB962C8B-B14F-4D97-AF65-F5344CB8AC3E}">
        <p14:creationId xmlns:p14="http://schemas.microsoft.com/office/powerpoint/2010/main" val="314868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 calcmode="lin" valueType="num">
                                      <p:cBhvr>
                                        <p:cTn id="35" dur="1000" fill="hold"/>
                                        <p:tgtEl>
                                          <p:spTgt spid="27"/>
                                        </p:tgtEl>
                                        <p:attrNameLst>
                                          <p:attrName>style.rotation</p:attrName>
                                        </p:attrNameLst>
                                      </p:cBhvr>
                                      <p:tavLst>
                                        <p:tav tm="0">
                                          <p:val>
                                            <p:fltVal val="90"/>
                                          </p:val>
                                        </p:tav>
                                        <p:tav tm="100000">
                                          <p:val>
                                            <p:fltVal val="0"/>
                                          </p:val>
                                        </p:tav>
                                      </p:tavLst>
                                    </p:anim>
                                    <p:animEffect transition="in" filter="fade">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par>
                                <p:cTn id="45" presetID="3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fltVal val="0"/>
                                          </p:val>
                                        </p:tav>
                                        <p:tav tm="100000">
                                          <p:val>
                                            <p:strVal val="#ppt_w"/>
                                          </p:val>
                                        </p:tav>
                                      </p:tavLst>
                                    </p:anim>
                                    <p:anim calcmode="lin" valueType="num">
                                      <p:cBhvr>
                                        <p:cTn id="60" dur="1000" fill="hold"/>
                                        <p:tgtEl>
                                          <p:spTgt spid="30"/>
                                        </p:tgtEl>
                                        <p:attrNameLst>
                                          <p:attrName>ppt_h</p:attrName>
                                        </p:attrNameLst>
                                      </p:cBhvr>
                                      <p:tavLst>
                                        <p:tav tm="0">
                                          <p:val>
                                            <p:fltVal val="0"/>
                                          </p:val>
                                        </p:tav>
                                        <p:tav tm="100000">
                                          <p:val>
                                            <p:strVal val="#ppt_h"/>
                                          </p:val>
                                        </p:tav>
                                      </p:tavLst>
                                    </p:anim>
                                    <p:anim calcmode="lin" valueType="num">
                                      <p:cBhvr>
                                        <p:cTn id="61" dur="1000" fill="hold"/>
                                        <p:tgtEl>
                                          <p:spTgt spid="30"/>
                                        </p:tgtEl>
                                        <p:attrNameLst>
                                          <p:attrName>style.rotation</p:attrName>
                                        </p:attrNameLst>
                                      </p:cBhvr>
                                      <p:tavLst>
                                        <p:tav tm="0">
                                          <p:val>
                                            <p:fltVal val="90"/>
                                          </p:val>
                                        </p:tav>
                                        <p:tav tm="100000">
                                          <p:val>
                                            <p:fltVal val="0"/>
                                          </p:val>
                                        </p:tav>
                                      </p:tavLst>
                                    </p:anim>
                                    <p:animEffect transition="in" filter="fade">
                                      <p:cBhvr>
                                        <p:cTn id="62" dur="10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par>
                                <p:cTn id="71" presetID="3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1000" fill="hold"/>
                                        <p:tgtEl>
                                          <p:spTgt spid="4"/>
                                        </p:tgtEl>
                                        <p:attrNameLst>
                                          <p:attrName>ppt_w</p:attrName>
                                        </p:attrNameLst>
                                      </p:cBhvr>
                                      <p:tavLst>
                                        <p:tav tm="0">
                                          <p:val>
                                            <p:fltVal val="0"/>
                                          </p:val>
                                        </p:tav>
                                        <p:tav tm="100000">
                                          <p:val>
                                            <p:strVal val="#ppt_w"/>
                                          </p:val>
                                        </p:tav>
                                      </p:tavLst>
                                    </p:anim>
                                    <p:anim calcmode="lin" valueType="num">
                                      <p:cBhvr>
                                        <p:cTn id="74" dur="1000" fill="hold"/>
                                        <p:tgtEl>
                                          <p:spTgt spid="4"/>
                                        </p:tgtEl>
                                        <p:attrNameLst>
                                          <p:attrName>ppt_h</p:attrName>
                                        </p:attrNameLst>
                                      </p:cBhvr>
                                      <p:tavLst>
                                        <p:tav tm="0">
                                          <p:val>
                                            <p:fltVal val="0"/>
                                          </p:val>
                                        </p:tav>
                                        <p:tav tm="100000">
                                          <p:val>
                                            <p:strVal val="#ppt_h"/>
                                          </p:val>
                                        </p:tav>
                                      </p:tavLst>
                                    </p:anim>
                                    <p:anim calcmode="lin" valueType="num">
                                      <p:cBhvr>
                                        <p:cTn id="75" dur="1000" fill="hold"/>
                                        <p:tgtEl>
                                          <p:spTgt spid="4"/>
                                        </p:tgtEl>
                                        <p:attrNameLst>
                                          <p:attrName>style.rotation</p:attrName>
                                        </p:attrNameLst>
                                      </p:cBhvr>
                                      <p:tavLst>
                                        <p:tav tm="0">
                                          <p:val>
                                            <p:fltVal val="90"/>
                                          </p:val>
                                        </p:tav>
                                        <p:tav tm="100000">
                                          <p:val>
                                            <p:fltVal val="0"/>
                                          </p:val>
                                        </p:tav>
                                      </p:tavLst>
                                    </p:anim>
                                    <p:animEffect transition="in" filter="fade">
                                      <p:cBhvr>
                                        <p:cTn id="76" dur="1000"/>
                                        <p:tgtEl>
                                          <p:spTgt spid="4"/>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1000" fill="hold"/>
                                        <p:tgtEl>
                                          <p:spTgt spid="28"/>
                                        </p:tgtEl>
                                        <p:attrNameLst>
                                          <p:attrName>ppt_w</p:attrName>
                                        </p:attrNameLst>
                                      </p:cBhvr>
                                      <p:tavLst>
                                        <p:tav tm="0">
                                          <p:val>
                                            <p:fltVal val="0"/>
                                          </p:val>
                                        </p:tav>
                                        <p:tav tm="100000">
                                          <p:val>
                                            <p:strVal val="#ppt_w"/>
                                          </p:val>
                                        </p:tav>
                                      </p:tavLst>
                                    </p:anim>
                                    <p:anim calcmode="lin" valueType="num">
                                      <p:cBhvr>
                                        <p:cTn id="86" dur="1000" fill="hold"/>
                                        <p:tgtEl>
                                          <p:spTgt spid="28"/>
                                        </p:tgtEl>
                                        <p:attrNameLst>
                                          <p:attrName>ppt_h</p:attrName>
                                        </p:attrNameLst>
                                      </p:cBhvr>
                                      <p:tavLst>
                                        <p:tav tm="0">
                                          <p:val>
                                            <p:fltVal val="0"/>
                                          </p:val>
                                        </p:tav>
                                        <p:tav tm="100000">
                                          <p:val>
                                            <p:strVal val="#ppt_h"/>
                                          </p:val>
                                        </p:tav>
                                      </p:tavLst>
                                    </p:anim>
                                    <p:anim calcmode="lin" valueType="num">
                                      <p:cBhvr>
                                        <p:cTn id="87" dur="1000" fill="hold"/>
                                        <p:tgtEl>
                                          <p:spTgt spid="28"/>
                                        </p:tgtEl>
                                        <p:attrNameLst>
                                          <p:attrName>style.rotation</p:attrName>
                                        </p:attrNameLst>
                                      </p:cBhvr>
                                      <p:tavLst>
                                        <p:tav tm="0">
                                          <p:val>
                                            <p:fltVal val="90"/>
                                          </p:val>
                                        </p:tav>
                                        <p:tav tm="100000">
                                          <p:val>
                                            <p:fltVal val="0"/>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1000" fill="hold"/>
                                        <p:tgtEl>
                                          <p:spTgt spid="11"/>
                                        </p:tgtEl>
                                        <p:attrNameLst>
                                          <p:attrName>ppt_w</p:attrName>
                                        </p:attrNameLst>
                                      </p:cBhvr>
                                      <p:tavLst>
                                        <p:tav tm="0">
                                          <p:val>
                                            <p:fltVal val="0"/>
                                          </p:val>
                                        </p:tav>
                                        <p:tav tm="100000">
                                          <p:val>
                                            <p:strVal val="#ppt_w"/>
                                          </p:val>
                                        </p:tav>
                                      </p:tavLst>
                                    </p:anim>
                                    <p:anim calcmode="lin" valueType="num">
                                      <p:cBhvr>
                                        <p:cTn id="94" dur="1000" fill="hold"/>
                                        <p:tgtEl>
                                          <p:spTgt spid="11"/>
                                        </p:tgtEl>
                                        <p:attrNameLst>
                                          <p:attrName>ppt_h</p:attrName>
                                        </p:attrNameLst>
                                      </p:cBhvr>
                                      <p:tavLst>
                                        <p:tav tm="0">
                                          <p:val>
                                            <p:fltVal val="0"/>
                                          </p:val>
                                        </p:tav>
                                        <p:tav tm="100000">
                                          <p:val>
                                            <p:strVal val="#ppt_h"/>
                                          </p:val>
                                        </p:tav>
                                      </p:tavLst>
                                    </p:anim>
                                    <p:anim calcmode="lin" valueType="num">
                                      <p:cBhvr>
                                        <p:cTn id="95" dur="1000" fill="hold"/>
                                        <p:tgtEl>
                                          <p:spTgt spid="11"/>
                                        </p:tgtEl>
                                        <p:attrNameLst>
                                          <p:attrName>style.rotation</p:attrName>
                                        </p:attrNameLst>
                                      </p:cBhvr>
                                      <p:tavLst>
                                        <p:tav tm="0">
                                          <p:val>
                                            <p:fltVal val="90"/>
                                          </p:val>
                                        </p:tav>
                                        <p:tav tm="100000">
                                          <p:val>
                                            <p:fltVal val="0"/>
                                          </p:val>
                                        </p:tav>
                                      </p:tavLst>
                                    </p:anim>
                                    <p:animEffect transition="in" filter="fade">
                                      <p:cBhvr>
                                        <p:cTn id="96" dur="1000"/>
                                        <p:tgtEl>
                                          <p:spTgt spid="11"/>
                                        </p:tgtEl>
                                      </p:cBhvr>
                                    </p:animEffect>
                                  </p:childTnLst>
                                </p:cTn>
                              </p:par>
                              <p:par>
                                <p:cTn id="97" presetID="31"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1000" fill="hold"/>
                                        <p:tgtEl>
                                          <p:spTgt spid="12"/>
                                        </p:tgtEl>
                                        <p:attrNameLst>
                                          <p:attrName>ppt_w</p:attrName>
                                        </p:attrNameLst>
                                      </p:cBhvr>
                                      <p:tavLst>
                                        <p:tav tm="0">
                                          <p:val>
                                            <p:fltVal val="0"/>
                                          </p:val>
                                        </p:tav>
                                        <p:tav tm="100000">
                                          <p:val>
                                            <p:strVal val="#ppt_w"/>
                                          </p:val>
                                        </p:tav>
                                      </p:tavLst>
                                    </p:anim>
                                    <p:anim calcmode="lin" valueType="num">
                                      <p:cBhvr>
                                        <p:cTn id="100" dur="1000" fill="hold"/>
                                        <p:tgtEl>
                                          <p:spTgt spid="12"/>
                                        </p:tgtEl>
                                        <p:attrNameLst>
                                          <p:attrName>ppt_h</p:attrName>
                                        </p:attrNameLst>
                                      </p:cBhvr>
                                      <p:tavLst>
                                        <p:tav tm="0">
                                          <p:val>
                                            <p:fltVal val="0"/>
                                          </p:val>
                                        </p:tav>
                                        <p:tav tm="100000">
                                          <p:val>
                                            <p:strVal val="#ppt_h"/>
                                          </p:val>
                                        </p:tav>
                                      </p:tavLst>
                                    </p:anim>
                                    <p:anim calcmode="lin" valueType="num">
                                      <p:cBhvr>
                                        <p:cTn id="101" dur="1000" fill="hold"/>
                                        <p:tgtEl>
                                          <p:spTgt spid="12"/>
                                        </p:tgtEl>
                                        <p:attrNameLst>
                                          <p:attrName>style.rotation</p:attrName>
                                        </p:attrNameLst>
                                      </p:cBhvr>
                                      <p:tavLst>
                                        <p:tav tm="0">
                                          <p:val>
                                            <p:fltVal val="90"/>
                                          </p:val>
                                        </p:tav>
                                        <p:tav tm="100000">
                                          <p:val>
                                            <p:fltVal val="0"/>
                                          </p:val>
                                        </p:tav>
                                      </p:tavLst>
                                    </p:anim>
                                    <p:animEffect transition="in" filter="fade">
                                      <p:cBhvr>
                                        <p:cTn id="102" dur="1000"/>
                                        <p:tgtEl>
                                          <p:spTgt spid="12"/>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1000" fill="hold"/>
                                        <p:tgtEl>
                                          <p:spTgt spid="13"/>
                                        </p:tgtEl>
                                        <p:attrNameLst>
                                          <p:attrName>ppt_w</p:attrName>
                                        </p:attrNameLst>
                                      </p:cBhvr>
                                      <p:tavLst>
                                        <p:tav tm="0">
                                          <p:val>
                                            <p:fltVal val="0"/>
                                          </p:val>
                                        </p:tav>
                                        <p:tav tm="100000">
                                          <p:val>
                                            <p:strVal val="#ppt_w"/>
                                          </p:val>
                                        </p:tav>
                                      </p:tavLst>
                                    </p:anim>
                                    <p:anim calcmode="lin" valueType="num">
                                      <p:cBhvr>
                                        <p:cTn id="106" dur="1000" fill="hold"/>
                                        <p:tgtEl>
                                          <p:spTgt spid="13"/>
                                        </p:tgtEl>
                                        <p:attrNameLst>
                                          <p:attrName>ppt_h</p:attrName>
                                        </p:attrNameLst>
                                      </p:cBhvr>
                                      <p:tavLst>
                                        <p:tav tm="0">
                                          <p:val>
                                            <p:fltVal val="0"/>
                                          </p:val>
                                        </p:tav>
                                        <p:tav tm="100000">
                                          <p:val>
                                            <p:strVal val="#ppt_h"/>
                                          </p:val>
                                        </p:tav>
                                      </p:tavLst>
                                    </p:anim>
                                    <p:anim calcmode="lin" valueType="num">
                                      <p:cBhvr>
                                        <p:cTn id="107" dur="1000" fill="hold"/>
                                        <p:tgtEl>
                                          <p:spTgt spid="13"/>
                                        </p:tgtEl>
                                        <p:attrNameLst>
                                          <p:attrName>style.rotation</p:attrName>
                                        </p:attrNameLst>
                                      </p:cBhvr>
                                      <p:tavLst>
                                        <p:tav tm="0">
                                          <p:val>
                                            <p:fltVal val="90"/>
                                          </p:val>
                                        </p:tav>
                                        <p:tav tm="100000">
                                          <p:val>
                                            <p:fltVal val="0"/>
                                          </p:val>
                                        </p:tav>
                                      </p:tavLst>
                                    </p:anim>
                                    <p:animEffect transition="in" filter="fade">
                                      <p:cBhvr>
                                        <p:cTn id="108" dur="1000"/>
                                        <p:tgtEl>
                                          <p:spTgt spid="13"/>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1000" fill="hold"/>
                                        <p:tgtEl>
                                          <p:spTgt spid="20"/>
                                        </p:tgtEl>
                                        <p:attrNameLst>
                                          <p:attrName>ppt_w</p:attrName>
                                        </p:attrNameLst>
                                      </p:cBhvr>
                                      <p:tavLst>
                                        <p:tav tm="0">
                                          <p:val>
                                            <p:fltVal val="0"/>
                                          </p:val>
                                        </p:tav>
                                        <p:tav tm="100000">
                                          <p:val>
                                            <p:strVal val="#ppt_w"/>
                                          </p:val>
                                        </p:tav>
                                      </p:tavLst>
                                    </p:anim>
                                    <p:anim calcmode="lin" valueType="num">
                                      <p:cBhvr>
                                        <p:cTn id="112" dur="1000" fill="hold"/>
                                        <p:tgtEl>
                                          <p:spTgt spid="20"/>
                                        </p:tgtEl>
                                        <p:attrNameLst>
                                          <p:attrName>ppt_h</p:attrName>
                                        </p:attrNameLst>
                                      </p:cBhvr>
                                      <p:tavLst>
                                        <p:tav tm="0">
                                          <p:val>
                                            <p:fltVal val="0"/>
                                          </p:val>
                                        </p:tav>
                                        <p:tav tm="100000">
                                          <p:val>
                                            <p:strVal val="#ppt_h"/>
                                          </p:val>
                                        </p:tav>
                                      </p:tavLst>
                                    </p:anim>
                                    <p:anim calcmode="lin" valueType="num">
                                      <p:cBhvr>
                                        <p:cTn id="113" dur="1000" fill="hold"/>
                                        <p:tgtEl>
                                          <p:spTgt spid="20"/>
                                        </p:tgtEl>
                                        <p:attrNameLst>
                                          <p:attrName>style.rotation</p:attrName>
                                        </p:attrNameLst>
                                      </p:cBhvr>
                                      <p:tavLst>
                                        <p:tav tm="0">
                                          <p:val>
                                            <p:fltVal val="90"/>
                                          </p:val>
                                        </p:tav>
                                        <p:tav tm="100000">
                                          <p:val>
                                            <p:fltVal val="0"/>
                                          </p:val>
                                        </p:tav>
                                      </p:tavLst>
                                    </p:anim>
                                    <p:animEffect transition="in" filter="fade">
                                      <p:cBhvr>
                                        <p:cTn id="1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6" grpId="0" animBg="1"/>
      <p:bldP spid="17" grpId="0" animBg="1"/>
      <p:bldP spid="27" grpId="0" animBg="1"/>
      <p:bldP spid="28" grpId="0" animBg="1"/>
      <p:bldP spid="30"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45" name="مستطيل 44">
            <a:extLst>
              <a:ext uri="{FF2B5EF4-FFF2-40B4-BE49-F238E27FC236}">
                <a16:creationId xmlns:a16="http://schemas.microsoft.com/office/drawing/2014/main" id="{DB515545-8555-4B79-AF06-F4988FA3D1DA}"/>
              </a:ext>
            </a:extLst>
          </p:cNvPr>
          <p:cNvSpPr/>
          <p:nvPr/>
        </p:nvSpPr>
        <p:spPr>
          <a:xfrm>
            <a:off x="12838923" y="7669763"/>
            <a:ext cx="1754155" cy="541176"/>
          </a:xfrm>
          <a:prstGeom prst="rect">
            <a:avLst/>
          </a:prstGeom>
          <a:solidFill>
            <a:srgbClr val="3B3B3B"/>
          </a:solidFill>
          <a:ln>
            <a:solidFill>
              <a:srgbClr val="24354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200" b="1" dirty="0">
              <a:latin typeface="29LT Azer" panose="00000500000000000000" pitchFamily="2" charset="-78"/>
              <a:cs typeface="Old Antic Bold" panose="02010400000000000000" pitchFamily="2" charset="-78"/>
            </a:endParaRPr>
          </a:p>
        </p:txBody>
      </p:sp>
      <p:sp>
        <p:nvSpPr>
          <p:cNvPr id="17" name="مخطط انسيابي: بيانات مخزّنة 16">
            <a:extLst>
              <a:ext uri="{FF2B5EF4-FFF2-40B4-BE49-F238E27FC236}">
                <a16:creationId xmlns:a16="http://schemas.microsoft.com/office/drawing/2014/main" id="{77651C19-E64F-460A-9FD4-D97103496341}"/>
              </a:ext>
            </a:extLst>
          </p:cNvPr>
          <p:cNvSpPr/>
          <p:nvPr/>
        </p:nvSpPr>
        <p:spPr>
          <a:xfrm>
            <a:off x="11669288" y="4343873"/>
            <a:ext cx="2473956" cy="919163"/>
          </a:xfrm>
          <a:prstGeom prst="flowChartOnlineStorage">
            <a:avLst/>
          </a:prstGeom>
          <a:solidFill>
            <a:srgbClr val="304755"/>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4400" dirty="0">
                <a:solidFill>
                  <a:srgbClr val="66FF66"/>
                </a:solidFill>
              </a:rPr>
              <a:t>1</a:t>
            </a:r>
          </a:p>
        </p:txBody>
      </p:sp>
      <p:sp>
        <p:nvSpPr>
          <p:cNvPr id="22" name="Text 4">
            <a:extLst>
              <a:ext uri="{FF2B5EF4-FFF2-40B4-BE49-F238E27FC236}">
                <a16:creationId xmlns:a16="http://schemas.microsoft.com/office/drawing/2014/main" id="{0091D972-2CE5-4F52-9EA9-FADCF978375A}"/>
              </a:ext>
            </a:extLst>
          </p:cNvPr>
          <p:cNvSpPr/>
          <p:nvPr/>
        </p:nvSpPr>
        <p:spPr>
          <a:xfrm>
            <a:off x="1491462" y="1123665"/>
            <a:ext cx="98108" cy="276820"/>
          </a:xfrm>
          <a:prstGeom prst="rect">
            <a:avLst/>
          </a:prstGeom>
          <a:noFill/>
          <a:ln/>
        </p:spPr>
        <p:txBody>
          <a:bodyPr wrap="none" lIns="0" tIns="0" rIns="0" bIns="0" rtlCol="0" anchor="t"/>
          <a:lstStyle/>
          <a:p>
            <a:pPr marL="0" indent="0" algn="ctr">
              <a:lnSpc>
                <a:spcPts val="2150"/>
              </a:lnSpc>
              <a:buNone/>
            </a:pPr>
            <a:endParaRPr lang="en-US" sz="4000" dirty="0">
              <a:solidFill>
                <a:srgbClr val="66FF66"/>
              </a:solidFill>
            </a:endParaRPr>
          </a:p>
        </p:txBody>
      </p:sp>
      <p:sp>
        <p:nvSpPr>
          <p:cNvPr id="28" name="مخطط انسيابي: بيانات مخزّنة 27">
            <a:extLst>
              <a:ext uri="{FF2B5EF4-FFF2-40B4-BE49-F238E27FC236}">
                <a16:creationId xmlns:a16="http://schemas.microsoft.com/office/drawing/2014/main" id="{0833F908-3B02-4D55-A0CD-B4D0482B6385}"/>
              </a:ext>
            </a:extLst>
          </p:cNvPr>
          <p:cNvSpPr/>
          <p:nvPr/>
        </p:nvSpPr>
        <p:spPr>
          <a:xfrm>
            <a:off x="857073" y="4363299"/>
            <a:ext cx="2473956" cy="919163"/>
          </a:xfrm>
          <a:prstGeom prst="flowChartOnlineStorage">
            <a:avLst/>
          </a:prstGeom>
          <a:solidFill>
            <a:srgbClr val="304755"/>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4400" dirty="0">
                <a:solidFill>
                  <a:srgbClr val="66FF66"/>
                </a:solidFill>
              </a:rPr>
              <a:t>4</a:t>
            </a:r>
          </a:p>
        </p:txBody>
      </p:sp>
      <p:sp>
        <p:nvSpPr>
          <p:cNvPr id="29" name="مخطط انسيابي: بيانات مخزّنة 28">
            <a:extLst>
              <a:ext uri="{FF2B5EF4-FFF2-40B4-BE49-F238E27FC236}">
                <a16:creationId xmlns:a16="http://schemas.microsoft.com/office/drawing/2014/main" id="{93A6B53B-3932-41FB-9E5E-D797EDA02332}"/>
              </a:ext>
            </a:extLst>
          </p:cNvPr>
          <p:cNvSpPr/>
          <p:nvPr/>
        </p:nvSpPr>
        <p:spPr>
          <a:xfrm>
            <a:off x="4392017" y="4344638"/>
            <a:ext cx="2473956" cy="919163"/>
          </a:xfrm>
          <a:prstGeom prst="flowChartOnlineStorage">
            <a:avLst/>
          </a:prstGeom>
          <a:solidFill>
            <a:srgbClr val="304755"/>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4400" dirty="0">
                <a:solidFill>
                  <a:srgbClr val="66FF66"/>
                </a:solidFill>
              </a:rPr>
              <a:t>3</a:t>
            </a:r>
          </a:p>
        </p:txBody>
      </p:sp>
      <p:sp>
        <p:nvSpPr>
          <p:cNvPr id="30" name="مخطط انسيابي: بيانات مخزّنة 29">
            <a:extLst>
              <a:ext uri="{FF2B5EF4-FFF2-40B4-BE49-F238E27FC236}">
                <a16:creationId xmlns:a16="http://schemas.microsoft.com/office/drawing/2014/main" id="{726B1E0D-16A7-4209-B003-36B4CCAE4B74}"/>
              </a:ext>
            </a:extLst>
          </p:cNvPr>
          <p:cNvSpPr/>
          <p:nvPr/>
        </p:nvSpPr>
        <p:spPr>
          <a:xfrm>
            <a:off x="7963085" y="4344637"/>
            <a:ext cx="2473956" cy="919163"/>
          </a:xfrm>
          <a:prstGeom prst="flowChartOnlineStorage">
            <a:avLst/>
          </a:prstGeom>
          <a:solidFill>
            <a:srgbClr val="304755"/>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4400" dirty="0">
                <a:solidFill>
                  <a:srgbClr val="66FF66"/>
                </a:solidFill>
              </a:rPr>
              <a:t>2</a:t>
            </a:r>
          </a:p>
        </p:txBody>
      </p:sp>
      <p:sp>
        <p:nvSpPr>
          <p:cNvPr id="31" name="Text 0">
            <a:extLst>
              <a:ext uri="{FF2B5EF4-FFF2-40B4-BE49-F238E27FC236}">
                <a16:creationId xmlns:a16="http://schemas.microsoft.com/office/drawing/2014/main" id="{A8B4C903-1B62-4DF8-ACF2-79D6C8AC1C5A}"/>
              </a:ext>
            </a:extLst>
          </p:cNvPr>
          <p:cNvSpPr/>
          <p:nvPr/>
        </p:nvSpPr>
        <p:spPr>
          <a:xfrm>
            <a:off x="3082506" y="3278671"/>
            <a:ext cx="7779007" cy="785164"/>
          </a:xfrm>
          <a:prstGeom prst="rect">
            <a:avLst/>
          </a:prstGeom>
          <a:noFill/>
          <a:ln/>
        </p:spPr>
        <p:txBody>
          <a:bodyPr wrap="square" lIns="0" tIns="0" rIns="0" bIns="0" rtlCol="0" anchor="t"/>
          <a:lstStyle/>
          <a:p>
            <a:pPr marL="0" indent="0">
              <a:lnSpc>
                <a:spcPts val="4950"/>
              </a:lnSpc>
              <a:buNone/>
            </a:pPr>
            <a:r>
              <a:rPr lang="ar-EG" sz="4000" dirty="0">
                <a:solidFill>
                  <a:srgbClr val="FFFFFF"/>
                </a:solidFill>
                <a:latin typeface="AbdoMaster-Bold" panose="02000500030000020004" pitchFamily="50" charset="-78"/>
                <a:cs typeface="AbdoMaster-Bold" panose="02000500030000020004" pitchFamily="50" charset="-78"/>
              </a:rPr>
              <a:t>خطوات </a:t>
            </a:r>
            <a:r>
              <a:rPr lang="en-US" sz="4000" dirty="0">
                <a:solidFill>
                  <a:srgbClr val="FFFFFF"/>
                </a:solidFill>
                <a:latin typeface="AbdoMaster-Bold" panose="02000500030000020004" pitchFamily="50" charset="-78"/>
                <a:cs typeface="AbdoMaster-Bold" panose="02000500030000020004" pitchFamily="50" charset="-78"/>
              </a:rPr>
              <a:t>طريقة المناقشة </a:t>
            </a:r>
            <a:r>
              <a:rPr lang="ar-EG" sz="4000" dirty="0">
                <a:solidFill>
                  <a:srgbClr val="FFFFFF"/>
                </a:solidFill>
                <a:latin typeface="AbdoMaster-Bold" panose="02000500030000020004" pitchFamily="50" charset="-78"/>
                <a:cs typeface="AbdoMaster-Bold" panose="02000500030000020004" pitchFamily="50" charset="-78"/>
              </a:rPr>
              <a:t>والحوار</a:t>
            </a:r>
            <a:endParaRPr lang="en-US" sz="3950" dirty="0"/>
          </a:p>
        </p:txBody>
      </p:sp>
      <p:sp>
        <p:nvSpPr>
          <p:cNvPr id="32" name="Text 10">
            <a:extLst>
              <a:ext uri="{FF2B5EF4-FFF2-40B4-BE49-F238E27FC236}">
                <a16:creationId xmlns:a16="http://schemas.microsoft.com/office/drawing/2014/main" id="{3DD603F1-B0D3-404C-A56F-5575CCB032CA}"/>
              </a:ext>
            </a:extLst>
          </p:cNvPr>
          <p:cNvSpPr/>
          <p:nvPr/>
        </p:nvSpPr>
        <p:spPr>
          <a:xfrm>
            <a:off x="13038606" y="5594183"/>
            <a:ext cx="1113378" cy="337899"/>
          </a:xfrm>
          <a:prstGeom prst="rect">
            <a:avLst/>
          </a:prstGeom>
          <a:noFill/>
          <a:ln/>
        </p:spPr>
        <p:txBody>
          <a:bodyPr wrap="none" lIns="0" tIns="0" rIns="0" bIns="0" rtlCol="0" anchor="t"/>
          <a:lstStyle/>
          <a:p>
            <a:pPr algn="l">
              <a:lnSpc>
                <a:spcPts val="2450"/>
              </a:lnSpc>
            </a:pPr>
            <a:r>
              <a:rPr lang="ar-EG" sz="2800" b="1" dirty="0">
                <a:solidFill>
                  <a:srgbClr val="FFFF00"/>
                </a:solidFill>
                <a:latin typeface="Segoe Script" panose="020B0504020000000003" pitchFamily="34" charset="0"/>
                <a:cs typeface="Dima Font" panose="02000700000000000000" pitchFamily="2" charset="-78"/>
              </a:rPr>
              <a:t>التخطيط</a:t>
            </a:r>
            <a:endParaRPr lang="en-US" sz="2800" b="1" dirty="0">
              <a:solidFill>
                <a:srgbClr val="FFFF00"/>
              </a:solidFill>
              <a:latin typeface="Segoe Script" panose="020B0504020000000003" pitchFamily="34" charset="0"/>
              <a:cs typeface="Dima Font" panose="02000700000000000000" pitchFamily="2" charset="-78"/>
            </a:endParaRPr>
          </a:p>
        </p:txBody>
      </p:sp>
      <p:sp>
        <p:nvSpPr>
          <p:cNvPr id="33" name="Text 10">
            <a:extLst>
              <a:ext uri="{FF2B5EF4-FFF2-40B4-BE49-F238E27FC236}">
                <a16:creationId xmlns:a16="http://schemas.microsoft.com/office/drawing/2014/main" id="{CA627C2E-BD55-4E0C-A13A-B560518A1B6E}"/>
              </a:ext>
            </a:extLst>
          </p:cNvPr>
          <p:cNvSpPr/>
          <p:nvPr/>
        </p:nvSpPr>
        <p:spPr>
          <a:xfrm>
            <a:off x="9545647" y="5527543"/>
            <a:ext cx="1113378" cy="337899"/>
          </a:xfrm>
          <a:prstGeom prst="rect">
            <a:avLst/>
          </a:prstGeom>
          <a:noFill/>
          <a:ln/>
        </p:spPr>
        <p:txBody>
          <a:bodyPr wrap="none" lIns="0" tIns="0" rIns="0" bIns="0" rtlCol="0" anchor="t"/>
          <a:lstStyle/>
          <a:p>
            <a:pPr algn="l">
              <a:lnSpc>
                <a:spcPts val="2450"/>
              </a:lnSpc>
            </a:pPr>
            <a:r>
              <a:rPr lang="ar-EG" sz="2800" b="1" dirty="0">
                <a:solidFill>
                  <a:srgbClr val="FFFF00"/>
                </a:solidFill>
                <a:latin typeface="Segoe Script" panose="020B0504020000000003" pitchFamily="34" charset="0"/>
                <a:cs typeface="Dima Font" panose="02000700000000000000" pitchFamily="2" charset="-78"/>
              </a:rPr>
              <a:t>التوزيع</a:t>
            </a:r>
            <a:endParaRPr lang="en-US" sz="2800" b="1" dirty="0">
              <a:solidFill>
                <a:srgbClr val="FFFF00"/>
              </a:solidFill>
              <a:latin typeface="Segoe Script" panose="020B0504020000000003" pitchFamily="34" charset="0"/>
              <a:cs typeface="Dima Font" panose="02000700000000000000" pitchFamily="2" charset="-78"/>
            </a:endParaRPr>
          </a:p>
        </p:txBody>
      </p:sp>
      <p:sp>
        <p:nvSpPr>
          <p:cNvPr id="34" name="Text 10">
            <a:extLst>
              <a:ext uri="{FF2B5EF4-FFF2-40B4-BE49-F238E27FC236}">
                <a16:creationId xmlns:a16="http://schemas.microsoft.com/office/drawing/2014/main" id="{E0832789-4D82-44FC-8FA7-8832ED719701}"/>
              </a:ext>
            </a:extLst>
          </p:cNvPr>
          <p:cNvSpPr/>
          <p:nvPr/>
        </p:nvSpPr>
        <p:spPr>
          <a:xfrm>
            <a:off x="6025903" y="5598683"/>
            <a:ext cx="1113378" cy="337899"/>
          </a:xfrm>
          <a:prstGeom prst="rect">
            <a:avLst/>
          </a:prstGeom>
          <a:noFill/>
          <a:ln/>
        </p:spPr>
        <p:txBody>
          <a:bodyPr wrap="none" lIns="0" tIns="0" rIns="0" bIns="0" rtlCol="0" anchor="t"/>
          <a:lstStyle/>
          <a:p>
            <a:pPr algn="l">
              <a:lnSpc>
                <a:spcPts val="2450"/>
              </a:lnSpc>
            </a:pPr>
            <a:r>
              <a:rPr lang="ar-EG" sz="2800" b="1" dirty="0">
                <a:solidFill>
                  <a:srgbClr val="FFFF00"/>
                </a:solidFill>
                <a:latin typeface="Segoe Script" panose="020B0504020000000003" pitchFamily="34" charset="0"/>
                <a:cs typeface="Dima Font" panose="02000700000000000000" pitchFamily="2" charset="-78"/>
              </a:rPr>
              <a:t>التوجيه</a:t>
            </a:r>
            <a:endParaRPr lang="en-US" sz="2800" b="1" dirty="0">
              <a:solidFill>
                <a:srgbClr val="FFFF00"/>
              </a:solidFill>
              <a:latin typeface="Segoe Script" panose="020B0504020000000003" pitchFamily="34" charset="0"/>
              <a:cs typeface="Dima Font" panose="02000700000000000000" pitchFamily="2" charset="-78"/>
            </a:endParaRPr>
          </a:p>
        </p:txBody>
      </p:sp>
      <p:sp>
        <p:nvSpPr>
          <p:cNvPr id="35" name="Text 10">
            <a:extLst>
              <a:ext uri="{FF2B5EF4-FFF2-40B4-BE49-F238E27FC236}">
                <a16:creationId xmlns:a16="http://schemas.microsoft.com/office/drawing/2014/main" id="{DF95B27F-BE27-48F0-AAB9-835E35B9A050}"/>
              </a:ext>
            </a:extLst>
          </p:cNvPr>
          <p:cNvSpPr/>
          <p:nvPr/>
        </p:nvSpPr>
        <p:spPr>
          <a:xfrm>
            <a:off x="2183054" y="5497594"/>
            <a:ext cx="1113378" cy="337899"/>
          </a:xfrm>
          <a:prstGeom prst="rect">
            <a:avLst/>
          </a:prstGeom>
          <a:noFill/>
          <a:ln/>
        </p:spPr>
        <p:txBody>
          <a:bodyPr wrap="none" lIns="0" tIns="0" rIns="0" bIns="0" rtlCol="0" anchor="t"/>
          <a:lstStyle/>
          <a:p>
            <a:pPr algn="l">
              <a:lnSpc>
                <a:spcPts val="2450"/>
              </a:lnSpc>
            </a:pPr>
            <a:r>
              <a:rPr lang="ar-EG" sz="2800" b="1" dirty="0">
                <a:solidFill>
                  <a:srgbClr val="FFFF00"/>
                </a:solidFill>
                <a:latin typeface="Segoe Script" panose="020B0504020000000003" pitchFamily="34" charset="0"/>
                <a:cs typeface="Dima Font" panose="02000700000000000000" pitchFamily="2" charset="-78"/>
              </a:rPr>
              <a:t>التلخيص</a:t>
            </a:r>
            <a:endParaRPr lang="en-US" sz="2800" b="1" dirty="0">
              <a:solidFill>
                <a:srgbClr val="FFFF00"/>
              </a:solidFill>
              <a:latin typeface="Segoe Script" panose="020B0504020000000003" pitchFamily="34" charset="0"/>
              <a:cs typeface="Dima Font" panose="02000700000000000000" pitchFamily="2" charset="-78"/>
            </a:endParaRPr>
          </a:p>
        </p:txBody>
      </p:sp>
      <p:sp>
        <p:nvSpPr>
          <p:cNvPr id="40" name="Text 16">
            <a:extLst>
              <a:ext uri="{FF2B5EF4-FFF2-40B4-BE49-F238E27FC236}">
                <a16:creationId xmlns:a16="http://schemas.microsoft.com/office/drawing/2014/main" id="{03D0DF94-4A28-4A53-820E-C152555EB03A}"/>
              </a:ext>
            </a:extLst>
          </p:cNvPr>
          <p:cNvSpPr/>
          <p:nvPr/>
        </p:nvSpPr>
        <p:spPr>
          <a:xfrm>
            <a:off x="8356962" y="5972360"/>
            <a:ext cx="1975305" cy="687705"/>
          </a:xfrm>
          <a:prstGeom prst="rect">
            <a:avLst/>
          </a:prstGeom>
          <a:noFill/>
          <a:ln/>
        </p:spPr>
        <p:txBody>
          <a:bodyPr wrap="square" lIns="0" tIns="0" rIns="0" bIns="0" rtlCol="0" anchor="t"/>
          <a:lstStyle/>
          <a:p>
            <a:pPr algn="just">
              <a:lnSpc>
                <a:spcPct val="150000"/>
              </a:lnSpc>
            </a:pPr>
            <a:r>
              <a:rPr lang="ar-EG" sz="2400" b="1" dirty="0">
                <a:solidFill>
                  <a:schemeClr val="bg1"/>
                </a:solidFill>
                <a:latin typeface="Sakkal Majalla" panose="02000000000000000000" pitchFamily="2" charset="-78"/>
                <a:cs typeface="B Shiraz" panose="00000400000000000000" pitchFamily="2" charset="-78"/>
              </a:rPr>
              <a:t>يوزع </a:t>
            </a:r>
            <a:r>
              <a:rPr lang="ar-SA" sz="2400" b="1" dirty="0">
                <a:solidFill>
                  <a:schemeClr val="bg1"/>
                </a:solidFill>
                <a:latin typeface="Sakkal Majalla" panose="02000000000000000000" pitchFamily="2" charset="-78"/>
                <a:cs typeface="B Shiraz" panose="00000400000000000000" pitchFamily="2" charset="-78"/>
              </a:rPr>
              <a:t>المعلم</a:t>
            </a:r>
            <a:r>
              <a:rPr lang="ar-EG" sz="2400" b="1" dirty="0">
                <a:solidFill>
                  <a:schemeClr val="bg1"/>
                </a:solidFill>
                <a:latin typeface="Sakkal Majalla" panose="02000000000000000000" pitchFamily="2" charset="-78"/>
                <a:cs typeface="B Shiraz" panose="00000400000000000000" pitchFamily="2" charset="-78"/>
              </a:rPr>
              <a:t> فيها</a:t>
            </a:r>
            <a:r>
              <a:rPr lang="ar-SA" sz="2400" b="1" dirty="0">
                <a:solidFill>
                  <a:schemeClr val="bg1"/>
                </a:solidFill>
                <a:latin typeface="Sakkal Majalla" panose="02000000000000000000" pitchFamily="2" charset="-78"/>
                <a:cs typeface="B Shiraz" panose="00000400000000000000" pitchFamily="2" charset="-78"/>
              </a:rPr>
              <a:t> </a:t>
            </a:r>
            <a:r>
              <a:rPr lang="ar-EG" sz="2400" b="1" dirty="0">
                <a:solidFill>
                  <a:schemeClr val="bg1"/>
                </a:solidFill>
                <a:latin typeface="Sakkal Majalla" panose="02000000000000000000" pitchFamily="2" charset="-78"/>
                <a:cs typeface="B Shiraz" panose="00000400000000000000" pitchFamily="2" charset="-78"/>
              </a:rPr>
              <a:t>الأدوار على الطلاب المشاركين ويقدم لهم المصادر</a:t>
            </a:r>
            <a:r>
              <a:rPr lang="ar-SA" sz="2400" b="1" dirty="0">
                <a:solidFill>
                  <a:schemeClr val="bg1"/>
                </a:solidFill>
                <a:latin typeface="Sakkal Majalla" panose="02000000000000000000" pitchFamily="2" charset="-78"/>
                <a:cs typeface="B Shiraz" panose="00000400000000000000" pitchFamily="2" charset="-78"/>
              </a:rPr>
              <a:t>.</a:t>
            </a:r>
            <a:endParaRPr lang="en-US" sz="2400" b="1" dirty="0">
              <a:solidFill>
                <a:schemeClr val="bg1"/>
              </a:solidFill>
              <a:latin typeface="Sakkal Majalla" panose="02000000000000000000" pitchFamily="2" charset="-78"/>
              <a:cs typeface="B Shiraz" panose="00000400000000000000" pitchFamily="2" charset="-78"/>
            </a:endParaRPr>
          </a:p>
          <a:p>
            <a:pPr marL="0" indent="0" algn="just">
              <a:buNone/>
            </a:pPr>
            <a:r>
              <a:rPr lang="en-US" sz="2800" dirty="0">
                <a:solidFill>
                  <a:srgbClr val="CAD6DE"/>
                </a:solidFill>
                <a:latin typeface="Sakkal Majalla" panose="02000000000000000000" pitchFamily="2" charset="-78"/>
                <a:cs typeface="Sakkal Majalla" panose="02000000000000000000" pitchFamily="2" charset="-78"/>
              </a:rPr>
              <a:t>.</a:t>
            </a:r>
          </a:p>
        </p:txBody>
      </p:sp>
      <p:sp>
        <p:nvSpPr>
          <p:cNvPr id="41" name="مستطيل 40">
            <a:extLst>
              <a:ext uri="{FF2B5EF4-FFF2-40B4-BE49-F238E27FC236}">
                <a16:creationId xmlns:a16="http://schemas.microsoft.com/office/drawing/2014/main" id="{42DCC80F-660B-4015-9C69-DF6EE71B3BD0}"/>
              </a:ext>
            </a:extLst>
          </p:cNvPr>
          <p:cNvSpPr/>
          <p:nvPr/>
        </p:nvSpPr>
        <p:spPr>
          <a:xfrm>
            <a:off x="4652516" y="5986493"/>
            <a:ext cx="2319494" cy="2262158"/>
          </a:xfrm>
          <a:prstGeom prst="rect">
            <a:avLst/>
          </a:prstGeom>
        </p:spPr>
        <p:txBody>
          <a:bodyPr wrap="square">
            <a:spAutoFit/>
          </a:bodyPr>
          <a:lstStyle/>
          <a:p>
            <a:pPr lvl="0" algn="just">
              <a:lnSpc>
                <a:spcPct val="150000"/>
              </a:lnSpc>
            </a:pPr>
            <a:r>
              <a:rPr lang="ar-EG" sz="2400" b="1" dirty="0">
                <a:solidFill>
                  <a:schemeClr val="bg1"/>
                </a:solidFill>
                <a:latin typeface="Sakkal Majalla" panose="02000000000000000000" pitchFamily="2" charset="-78"/>
                <a:ea typeface="Calibri" panose="020F0502020204030204" pitchFamily="34" charset="0"/>
                <a:cs typeface="B Shiraz" panose="00000400000000000000" pitchFamily="2" charset="-78"/>
              </a:rPr>
              <a:t>يوجه المعلم الطلاب ويرشدهم ويراقب أدائهم ويتدخل عند الضرورة</a:t>
            </a:r>
            <a:r>
              <a:rPr lang="ar-SA" sz="2400" b="1" dirty="0">
                <a:solidFill>
                  <a:schemeClr val="bg1"/>
                </a:solidFill>
                <a:latin typeface="Sakkal Majalla" panose="02000000000000000000" pitchFamily="2" charset="-78"/>
                <a:ea typeface="Calibri" panose="020F0502020204030204" pitchFamily="34" charset="0"/>
                <a:cs typeface="B Shiraz" panose="00000400000000000000" pitchFamily="2" charset="-78"/>
              </a:rPr>
              <a:t>.</a:t>
            </a:r>
            <a:endParaRPr lang="en-US" sz="2400" b="1" dirty="0">
              <a:solidFill>
                <a:schemeClr val="bg1"/>
              </a:solidFill>
              <a:latin typeface="Sakkal Majalla" panose="02000000000000000000" pitchFamily="2" charset="-78"/>
              <a:ea typeface="Times New Roman" panose="02020603050405020304" pitchFamily="18" charset="0"/>
              <a:cs typeface="B Shiraz" panose="00000400000000000000" pitchFamily="2" charset="-78"/>
            </a:endParaRPr>
          </a:p>
        </p:txBody>
      </p:sp>
      <p:sp>
        <p:nvSpPr>
          <p:cNvPr id="42" name="مستطيل 41">
            <a:extLst>
              <a:ext uri="{FF2B5EF4-FFF2-40B4-BE49-F238E27FC236}">
                <a16:creationId xmlns:a16="http://schemas.microsoft.com/office/drawing/2014/main" id="{470DB626-844F-4385-B107-28C2B4706948}"/>
              </a:ext>
            </a:extLst>
          </p:cNvPr>
          <p:cNvSpPr/>
          <p:nvPr/>
        </p:nvSpPr>
        <p:spPr>
          <a:xfrm>
            <a:off x="1084386" y="5948762"/>
            <a:ext cx="2319494" cy="2262158"/>
          </a:xfrm>
          <a:prstGeom prst="rect">
            <a:avLst/>
          </a:prstGeom>
        </p:spPr>
        <p:txBody>
          <a:bodyPr wrap="square">
            <a:spAutoFit/>
          </a:bodyPr>
          <a:lstStyle/>
          <a:p>
            <a:pPr lvl="0" algn="just">
              <a:lnSpc>
                <a:spcPct val="150000"/>
              </a:lnSpc>
            </a:pPr>
            <a:r>
              <a:rPr lang="ar-EG" sz="2400" dirty="0">
                <a:solidFill>
                  <a:schemeClr val="bg1"/>
                </a:solidFill>
                <a:latin typeface="Sakkal Majalla" panose="02000000000000000000" pitchFamily="2" charset="-78"/>
                <a:ea typeface="Calibri" panose="020F0502020204030204" pitchFamily="34" charset="0"/>
                <a:cs typeface="B Shiraz" panose="00000400000000000000" pitchFamily="2" charset="-78"/>
              </a:rPr>
              <a:t>يلخص المتعلمون ما تم التوصل إليه في المناقشة بمساعدة المعلم</a:t>
            </a:r>
            <a:endParaRPr lang="en-US" sz="2400" dirty="0">
              <a:solidFill>
                <a:schemeClr val="bg1"/>
              </a:solidFill>
              <a:latin typeface="Sakkal Majalla" panose="02000000000000000000" pitchFamily="2" charset="-78"/>
              <a:ea typeface="Times New Roman" panose="02020603050405020304" pitchFamily="18" charset="0"/>
              <a:cs typeface="B Shiraz" panose="00000400000000000000" pitchFamily="2" charset="-78"/>
            </a:endParaRPr>
          </a:p>
        </p:txBody>
      </p:sp>
      <p:pic>
        <p:nvPicPr>
          <p:cNvPr id="43" name="Image 0" descr="preencoded.png">
            <a:extLst>
              <a:ext uri="{FF2B5EF4-FFF2-40B4-BE49-F238E27FC236}">
                <a16:creationId xmlns:a16="http://schemas.microsoft.com/office/drawing/2014/main" id="{3DDB93FE-0EB1-4B3B-AEF1-6C4069821E23}"/>
              </a:ext>
            </a:extLst>
          </p:cNvPr>
          <p:cNvPicPr>
            <a:picLocks noChangeAspect="1"/>
          </p:cNvPicPr>
          <p:nvPr/>
        </p:nvPicPr>
        <p:blipFill>
          <a:blip r:embed="rId3"/>
          <a:stretch>
            <a:fillRect/>
          </a:stretch>
        </p:blipFill>
        <p:spPr>
          <a:xfrm>
            <a:off x="0" y="0"/>
            <a:ext cx="14630400" cy="3165142"/>
          </a:xfrm>
          <a:prstGeom prst="rect">
            <a:avLst/>
          </a:prstGeom>
        </p:spPr>
      </p:pic>
      <p:sp>
        <p:nvSpPr>
          <p:cNvPr id="18" name="مستطيل 17">
            <a:extLst>
              <a:ext uri="{FF2B5EF4-FFF2-40B4-BE49-F238E27FC236}">
                <a16:creationId xmlns:a16="http://schemas.microsoft.com/office/drawing/2014/main" id="{4B39159E-136B-42A3-9EB4-362CEF21FD76}"/>
              </a:ext>
            </a:extLst>
          </p:cNvPr>
          <p:cNvSpPr/>
          <p:nvPr/>
        </p:nvSpPr>
        <p:spPr>
          <a:xfrm>
            <a:off x="12857584" y="7669763"/>
            <a:ext cx="1754155" cy="541176"/>
          </a:xfrm>
          <a:prstGeom prst="rect">
            <a:avLst/>
          </a:prstGeom>
          <a:solidFill>
            <a:srgbClr val="112836"/>
          </a:solidFill>
          <a:ln>
            <a:solidFill>
              <a:srgbClr val="111E3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200" b="1" dirty="0">
              <a:latin typeface="29LT Azer" panose="00000500000000000000" pitchFamily="2" charset="-78"/>
              <a:cs typeface="Old Antic Bold" panose="02010400000000000000" pitchFamily="2" charset="-78"/>
            </a:endParaRPr>
          </a:p>
        </p:txBody>
      </p:sp>
      <p:sp>
        <p:nvSpPr>
          <p:cNvPr id="37" name="Text 16">
            <a:extLst>
              <a:ext uri="{FF2B5EF4-FFF2-40B4-BE49-F238E27FC236}">
                <a16:creationId xmlns:a16="http://schemas.microsoft.com/office/drawing/2014/main" id="{EF70E6D0-DF60-497D-87C1-7144CEA95614}"/>
              </a:ext>
            </a:extLst>
          </p:cNvPr>
          <p:cNvSpPr/>
          <p:nvPr/>
        </p:nvSpPr>
        <p:spPr>
          <a:xfrm>
            <a:off x="12038825" y="5919090"/>
            <a:ext cx="1975305" cy="687705"/>
          </a:xfrm>
          <a:prstGeom prst="rect">
            <a:avLst/>
          </a:prstGeom>
          <a:noFill/>
          <a:ln/>
        </p:spPr>
        <p:txBody>
          <a:bodyPr wrap="square" lIns="0" tIns="0" rIns="0" bIns="0" rtlCol="0" anchor="t"/>
          <a:lstStyle/>
          <a:p>
            <a:pPr lvl="0" algn="just">
              <a:lnSpc>
                <a:spcPct val="150000"/>
              </a:lnSpc>
            </a:pPr>
            <a:r>
              <a:rPr lang="ar-EG" sz="2400" dirty="0">
                <a:solidFill>
                  <a:schemeClr val="bg1"/>
                </a:solidFill>
                <a:latin typeface="Sakkal Majalla" panose="02000000000000000000" pitchFamily="2" charset="-78"/>
                <a:cs typeface="B Shiraz" panose="00000400000000000000" pitchFamily="2" charset="-78"/>
              </a:rPr>
              <a:t>يحدد </a:t>
            </a:r>
            <a:r>
              <a:rPr lang="ar-SA" sz="2400" dirty="0">
                <a:solidFill>
                  <a:schemeClr val="bg1"/>
                </a:solidFill>
                <a:latin typeface="Sakkal Majalla" panose="02000000000000000000" pitchFamily="2" charset="-78"/>
                <a:cs typeface="B Shiraz" panose="00000400000000000000" pitchFamily="2" charset="-78"/>
              </a:rPr>
              <a:t>المعلم</a:t>
            </a:r>
            <a:r>
              <a:rPr lang="ar-EG" sz="2400" dirty="0">
                <a:solidFill>
                  <a:schemeClr val="bg1"/>
                </a:solidFill>
                <a:latin typeface="Sakkal Majalla" panose="02000000000000000000" pitchFamily="2" charset="-78"/>
                <a:cs typeface="B Shiraz" panose="00000400000000000000" pitchFamily="2" charset="-78"/>
              </a:rPr>
              <a:t> فيها</a:t>
            </a:r>
            <a:r>
              <a:rPr lang="ar-SA" sz="2400" dirty="0">
                <a:solidFill>
                  <a:schemeClr val="bg1"/>
                </a:solidFill>
                <a:latin typeface="Sakkal Majalla" panose="02000000000000000000" pitchFamily="2" charset="-78"/>
                <a:cs typeface="B Shiraz" panose="00000400000000000000" pitchFamily="2" charset="-78"/>
              </a:rPr>
              <a:t> الموضوع وأهداف المناقشة والمشاركين العمل.</a:t>
            </a:r>
            <a:endParaRPr lang="en-US" sz="2400" dirty="0">
              <a:solidFill>
                <a:schemeClr val="bg1"/>
              </a:solidFill>
              <a:latin typeface="Sakkal Majalla" panose="02000000000000000000" pitchFamily="2" charset="-78"/>
              <a:cs typeface="B Shiraz" panose="00000400000000000000" pitchFamily="2" charset="-78"/>
            </a:endParaRPr>
          </a:p>
          <a:p>
            <a:pPr marL="0" indent="0" algn="just">
              <a:buNone/>
            </a:pPr>
            <a:r>
              <a:rPr lang="en-US" sz="2800" dirty="0">
                <a:solidFill>
                  <a:srgbClr val="CAD6DE"/>
                </a:solidFill>
                <a:latin typeface="Sakkal Majalla" panose="02000000000000000000" pitchFamily="2" charset="-78"/>
                <a:cs typeface="Sakkal Majalla" panose="02000000000000000000" pitchFamily="2" charset="-7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circle(in)">
                                      <p:cBhvr>
                                        <p:cTn id="15" dur="2000"/>
                                        <p:tgtEl>
                                          <p:spTgt spid="4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circle(in)">
                                      <p:cBhvr>
                                        <p:cTn id="24" dur="20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in)">
                                      <p:cBhvr>
                                        <p:cTn id="29" dur="2000"/>
                                        <p:tgtEl>
                                          <p:spTgt spid="3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circle(in)">
                                      <p:cBhvr>
                                        <p:cTn id="35" dur="20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ircle(in)">
                                      <p:cBhvr>
                                        <p:cTn id="40" dur="2000"/>
                                        <p:tgtEl>
                                          <p:spTgt spid="2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20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circle(in)">
                                      <p:cBhvr>
                                        <p:cTn id="51" dur="2000"/>
                                        <p:tgtEl>
                                          <p:spTgt spid="2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circle(in)">
                                      <p:cBhvr>
                                        <p:cTn id="54" dur="2000"/>
                                        <p:tgtEl>
                                          <p:spTgt spid="35"/>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circle(in)">
                                      <p:cBhvr>
                                        <p:cTn id="5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1" grpId="0"/>
      <p:bldP spid="42"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4" name="Image 1" descr="preencoded.png"/>
          <p:cNvPicPr>
            <a:picLocks noChangeAspect="1"/>
          </p:cNvPicPr>
          <p:nvPr/>
        </p:nvPicPr>
        <p:blipFill>
          <a:blip r:embed="rId3"/>
          <a:stretch>
            <a:fillRect/>
          </a:stretch>
        </p:blipFill>
        <p:spPr>
          <a:xfrm>
            <a:off x="8889161" y="2242657"/>
            <a:ext cx="598408" cy="598408"/>
          </a:xfrm>
          <a:prstGeom prst="rect">
            <a:avLst/>
          </a:prstGeom>
        </p:spPr>
      </p:pic>
      <p:sp>
        <p:nvSpPr>
          <p:cNvPr id="6" name="Text 2"/>
          <p:cNvSpPr/>
          <p:nvPr/>
        </p:nvSpPr>
        <p:spPr>
          <a:xfrm>
            <a:off x="5494066" y="3291860"/>
            <a:ext cx="4131171" cy="632900"/>
          </a:xfrm>
          <a:prstGeom prst="rect">
            <a:avLst/>
          </a:prstGeom>
          <a:noFill/>
          <a:ln/>
        </p:spPr>
        <p:txBody>
          <a:bodyPr wrap="square" lIns="0" tIns="0" rIns="0" bIns="0" rtlCol="0" anchor="t"/>
          <a:lstStyle/>
          <a:p>
            <a:pPr marL="0" indent="0">
              <a:lnSpc>
                <a:spcPct val="150000"/>
              </a:lnSpc>
              <a:buNone/>
            </a:pPr>
            <a:r>
              <a:rPr lang="en-US" sz="2800" dirty="0">
                <a:solidFill>
                  <a:schemeClr val="bg1"/>
                </a:solidFill>
                <a:latin typeface="Cabin" pitchFamily="34" charset="0"/>
                <a:ea typeface="Cabin" pitchFamily="34" charset="-122"/>
                <a:cs typeface="B Shiraz" panose="00000400000000000000" pitchFamily="2" charset="-78"/>
              </a:rPr>
              <a:t>تساعد في تنمية مهارات التفكير النقدي والإبداعي والحل المشكلات</a:t>
            </a:r>
            <a:r>
              <a:rPr lang="en-US" sz="2800" dirty="0">
                <a:latin typeface="Cabin" pitchFamily="34" charset="0"/>
                <a:ea typeface="Cabin" pitchFamily="34" charset="-122"/>
                <a:cs typeface="B Shiraz" panose="00000400000000000000" pitchFamily="2" charset="-78"/>
              </a:rPr>
              <a:t>.</a:t>
            </a:r>
            <a:endParaRPr lang="en-US" sz="2800" dirty="0">
              <a:cs typeface="B Shiraz" panose="00000400000000000000" pitchFamily="2" charset="-78"/>
            </a:endParaRPr>
          </a:p>
        </p:txBody>
      </p:sp>
      <p:pic>
        <p:nvPicPr>
          <p:cNvPr id="7" name="Image 2" descr="preencoded.png"/>
          <p:cNvPicPr>
            <a:picLocks noChangeAspect="1"/>
          </p:cNvPicPr>
          <p:nvPr/>
        </p:nvPicPr>
        <p:blipFill>
          <a:blip r:embed="rId4"/>
          <a:stretch>
            <a:fillRect/>
          </a:stretch>
        </p:blipFill>
        <p:spPr>
          <a:xfrm>
            <a:off x="13500837" y="2300233"/>
            <a:ext cx="598408" cy="598408"/>
          </a:xfrm>
          <a:prstGeom prst="rect">
            <a:avLst/>
          </a:prstGeom>
        </p:spPr>
      </p:pic>
      <p:sp>
        <p:nvSpPr>
          <p:cNvPr id="8" name="Text 3"/>
          <p:cNvSpPr/>
          <p:nvPr/>
        </p:nvSpPr>
        <p:spPr>
          <a:xfrm>
            <a:off x="7789672" y="5738927"/>
            <a:ext cx="1710284" cy="376336"/>
          </a:xfrm>
          <a:prstGeom prst="rect">
            <a:avLst/>
          </a:prstGeom>
          <a:noFill/>
          <a:ln/>
        </p:spPr>
        <p:txBody>
          <a:bodyPr wrap="none" lIns="0" tIns="0" rIns="0" bIns="0" rtlCol="0" anchor="t"/>
          <a:lstStyle/>
          <a:p>
            <a:pPr marL="0" indent="0" algn="l">
              <a:lnSpc>
                <a:spcPts val="2750"/>
              </a:lnSpc>
              <a:buNone/>
            </a:pPr>
            <a:r>
              <a:rPr lang="ar-EG" sz="2800" dirty="0">
                <a:solidFill>
                  <a:srgbClr val="FFFF00"/>
                </a:solidFill>
                <a:effectLst>
                  <a:outerShdw blurRad="38100" dist="38100" dir="2700000" algn="tl">
                    <a:srgbClr val="000000">
                      <a:alpha val="43137"/>
                    </a:srgbClr>
                  </a:outerShdw>
                </a:effectLst>
                <a:latin typeface="Unbounded" pitchFamily="34" charset="0"/>
                <a:ea typeface="Unbounded" pitchFamily="34" charset="-122"/>
                <a:cs typeface="Dima Font" panose="02000700000000000000" pitchFamily="2" charset="-78"/>
              </a:rPr>
              <a:t>تنمية التواصل</a:t>
            </a:r>
            <a:endParaRPr lang="en-US" sz="28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9" name="Text 4"/>
          <p:cNvSpPr/>
          <p:nvPr/>
        </p:nvSpPr>
        <p:spPr>
          <a:xfrm>
            <a:off x="10683221" y="3301940"/>
            <a:ext cx="3559582" cy="741581"/>
          </a:xfrm>
          <a:prstGeom prst="rect">
            <a:avLst/>
          </a:prstGeom>
          <a:noFill/>
          <a:ln/>
        </p:spPr>
        <p:txBody>
          <a:bodyPr wrap="square" lIns="0" tIns="0" rIns="0" bIns="0" rtlCol="0" anchor="t"/>
          <a:lstStyle/>
          <a:p>
            <a:pPr marL="0" indent="0" algn="just">
              <a:lnSpc>
                <a:spcPct val="150000"/>
              </a:lnSpc>
              <a:buNone/>
            </a:pPr>
            <a:r>
              <a:rPr lang="en-US" sz="2800" dirty="0">
                <a:solidFill>
                  <a:schemeClr val="bg1"/>
                </a:solidFill>
                <a:latin typeface="Cabin" pitchFamily="34" charset="0"/>
                <a:ea typeface="Cabin" pitchFamily="34" charset="-122"/>
                <a:cs typeface="B Shiraz" panose="00000400000000000000" pitchFamily="2" charset="-78"/>
              </a:rPr>
              <a:t>تزيد من دافعية الطلاب وتشجعهم على المشاركة الفاعلة في التعلم</a:t>
            </a:r>
            <a:r>
              <a:rPr lang="en-US" sz="2800" dirty="0">
                <a:latin typeface="Cabin" pitchFamily="34" charset="0"/>
                <a:ea typeface="Cabin" pitchFamily="34" charset="-122"/>
                <a:cs typeface="Cabin" pitchFamily="34" charset="-120"/>
              </a:rPr>
              <a:t>.</a:t>
            </a:r>
            <a:endParaRPr lang="en-US" sz="2800" dirty="0"/>
          </a:p>
        </p:txBody>
      </p:sp>
      <p:pic>
        <p:nvPicPr>
          <p:cNvPr id="10" name="Image 3" descr="preencoded.png"/>
          <p:cNvPicPr>
            <a:picLocks noChangeAspect="1"/>
          </p:cNvPicPr>
          <p:nvPr/>
        </p:nvPicPr>
        <p:blipFill>
          <a:blip r:embed="rId5"/>
          <a:stretch>
            <a:fillRect/>
          </a:stretch>
        </p:blipFill>
        <p:spPr>
          <a:xfrm>
            <a:off x="8844798" y="5110971"/>
            <a:ext cx="598408" cy="598408"/>
          </a:xfrm>
          <a:prstGeom prst="rect">
            <a:avLst/>
          </a:prstGeom>
        </p:spPr>
      </p:pic>
      <p:sp>
        <p:nvSpPr>
          <p:cNvPr id="12" name="Text 6"/>
          <p:cNvSpPr/>
          <p:nvPr/>
        </p:nvSpPr>
        <p:spPr>
          <a:xfrm>
            <a:off x="6064258" y="6099214"/>
            <a:ext cx="3554730" cy="766048"/>
          </a:xfrm>
          <a:prstGeom prst="rect">
            <a:avLst/>
          </a:prstGeom>
          <a:noFill/>
          <a:ln/>
        </p:spPr>
        <p:txBody>
          <a:bodyPr wrap="square" lIns="0" tIns="0" rIns="0" bIns="0" rtlCol="0" anchor="t"/>
          <a:lstStyle/>
          <a:p>
            <a:pPr marL="0" indent="0">
              <a:lnSpc>
                <a:spcPct val="150000"/>
              </a:lnSpc>
              <a:buNone/>
            </a:pPr>
            <a:r>
              <a:rPr lang="en-US" sz="2800" dirty="0">
                <a:solidFill>
                  <a:schemeClr val="bg1"/>
                </a:solidFill>
                <a:latin typeface="Cabin" pitchFamily="34" charset="0"/>
                <a:cs typeface="B Shiraz" panose="00000400000000000000" pitchFamily="2" charset="-78"/>
              </a:rPr>
              <a:t>تساهم في تطوير مهارات التواصل الشفوي والكتابي لدى الطلاب</a:t>
            </a:r>
            <a:r>
              <a:rPr lang="en-US" sz="2800" dirty="0">
                <a:latin typeface="Cabin" pitchFamily="34" charset="0"/>
                <a:cs typeface="B Shiraz" panose="00000400000000000000" pitchFamily="2" charset="-78"/>
              </a:rPr>
              <a:t>.</a:t>
            </a:r>
          </a:p>
        </p:txBody>
      </p:sp>
      <p:pic>
        <p:nvPicPr>
          <p:cNvPr id="13" name="Image 4" descr="preencoded.png"/>
          <p:cNvPicPr>
            <a:picLocks noChangeAspect="1"/>
          </p:cNvPicPr>
          <p:nvPr/>
        </p:nvPicPr>
        <p:blipFill>
          <a:blip r:embed="rId6"/>
          <a:stretch>
            <a:fillRect/>
          </a:stretch>
        </p:blipFill>
        <p:spPr>
          <a:xfrm>
            <a:off x="13500837" y="5136393"/>
            <a:ext cx="598408" cy="598408"/>
          </a:xfrm>
          <a:prstGeom prst="rect">
            <a:avLst/>
          </a:prstGeom>
        </p:spPr>
      </p:pic>
      <p:sp>
        <p:nvSpPr>
          <p:cNvPr id="15" name="Text 8"/>
          <p:cNvSpPr/>
          <p:nvPr/>
        </p:nvSpPr>
        <p:spPr>
          <a:xfrm>
            <a:off x="10698168" y="6068135"/>
            <a:ext cx="3554849" cy="766048"/>
          </a:xfrm>
          <a:prstGeom prst="rect">
            <a:avLst/>
          </a:prstGeom>
          <a:noFill/>
          <a:ln/>
        </p:spPr>
        <p:txBody>
          <a:bodyPr wrap="square" lIns="0" tIns="0" rIns="0" bIns="0" rtlCol="0" anchor="t"/>
          <a:lstStyle/>
          <a:p>
            <a:pPr marL="0" indent="0">
              <a:lnSpc>
                <a:spcPct val="150000"/>
              </a:lnSpc>
              <a:buNone/>
            </a:pPr>
            <a:r>
              <a:rPr lang="en-US" sz="2800" dirty="0">
                <a:solidFill>
                  <a:schemeClr val="bg1"/>
                </a:solidFill>
                <a:latin typeface="Cabin" pitchFamily="34" charset="0"/>
                <a:ea typeface="Cabin" pitchFamily="34" charset="-122"/>
                <a:cs typeface="B Shiraz" panose="00000400000000000000" pitchFamily="2" charset="-78"/>
              </a:rPr>
              <a:t>تسهم في بناء علاقات إيجابية بين الطلاب وتعزيز روح التعاون بينهم</a:t>
            </a:r>
            <a:r>
              <a:rPr lang="en-US" sz="1850" dirty="0">
                <a:latin typeface="Cabin" pitchFamily="34" charset="0"/>
                <a:ea typeface="Cabin" pitchFamily="34" charset="-122"/>
                <a:cs typeface="Cabin" pitchFamily="34" charset="-120"/>
              </a:rPr>
              <a:t>.</a:t>
            </a:r>
            <a:endParaRPr lang="en-US" sz="1850" dirty="0"/>
          </a:p>
        </p:txBody>
      </p:sp>
      <p:sp>
        <p:nvSpPr>
          <p:cNvPr id="16" name="Text 3">
            <a:extLst>
              <a:ext uri="{FF2B5EF4-FFF2-40B4-BE49-F238E27FC236}">
                <a16:creationId xmlns:a16="http://schemas.microsoft.com/office/drawing/2014/main" id="{664BA1C3-0F08-43DC-8ED3-6B0DB21B5C27}"/>
              </a:ext>
            </a:extLst>
          </p:cNvPr>
          <p:cNvSpPr/>
          <p:nvPr/>
        </p:nvSpPr>
        <p:spPr>
          <a:xfrm>
            <a:off x="12555469" y="2974043"/>
            <a:ext cx="1710284" cy="376336"/>
          </a:xfrm>
          <a:prstGeom prst="rect">
            <a:avLst/>
          </a:prstGeom>
          <a:noFill/>
          <a:ln/>
        </p:spPr>
        <p:txBody>
          <a:bodyPr wrap="none" lIns="0" tIns="0" rIns="0" bIns="0" rtlCol="0" anchor="t"/>
          <a:lstStyle/>
          <a:p>
            <a:pPr marL="0" indent="0" algn="l">
              <a:lnSpc>
                <a:spcPts val="2750"/>
              </a:lnSpc>
              <a:buNone/>
            </a:pPr>
            <a:r>
              <a:rPr lang="en-US" sz="2800" dirty="0">
                <a:solidFill>
                  <a:srgbClr val="FFFF00"/>
                </a:solidFill>
                <a:effectLst>
                  <a:outerShdw blurRad="38100" dist="38100" dir="2700000" algn="tl">
                    <a:srgbClr val="000000">
                      <a:alpha val="43137"/>
                    </a:srgbClr>
                  </a:outerShdw>
                </a:effectLst>
                <a:latin typeface="Unbounded" pitchFamily="34" charset="0"/>
                <a:ea typeface="Unbounded" pitchFamily="34" charset="-122"/>
                <a:cs typeface="Dima Font" panose="02000700000000000000" pitchFamily="2" charset="-78"/>
              </a:rPr>
              <a:t>زيادة الدافعية</a:t>
            </a:r>
            <a:endParaRPr lang="en-US" sz="28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17" name="Text 3">
            <a:extLst>
              <a:ext uri="{FF2B5EF4-FFF2-40B4-BE49-F238E27FC236}">
                <a16:creationId xmlns:a16="http://schemas.microsoft.com/office/drawing/2014/main" id="{1A573431-5BC0-4BA5-B948-FB186CB636C4}"/>
              </a:ext>
            </a:extLst>
          </p:cNvPr>
          <p:cNvSpPr/>
          <p:nvPr/>
        </p:nvSpPr>
        <p:spPr>
          <a:xfrm>
            <a:off x="7989656" y="2974043"/>
            <a:ext cx="1710284" cy="376336"/>
          </a:xfrm>
          <a:prstGeom prst="rect">
            <a:avLst/>
          </a:prstGeom>
          <a:noFill/>
          <a:ln/>
        </p:spPr>
        <p:txBody>
          <a:bodyPr wrap="none" lIns="0" tIns="0" rIns="0" bIns="0" rtlCol="0" anchor="t"/>
          <a:lstStyle/>
          <a:p>
            <a:pPr marL="0" indent="0" algn="l">
              <a:lnSpc>
                <a:spcPts val="2750"/>
              </a:lnSpc>
              <a:buNone/>
            </a:pPr>
            <a:r>
              <a:rPr lang="ar-EG" sz="2800" dirty="0">
                <a:solidFill>
                  <a:srgbClr val="FFFF00"/>
                </a:solidFill>
                <a:effectLst>
                  <a:outerShdw blurRad="38100" dist="38100" dir="2700000" algn="tl">
                    <a:srgbClr val="000000">
                      <a:alpha val="43137"/>
                    </a:srgbClr>
                  </a:outerShdw>
                </a:effectLst>
                <a:latin typeface="Unbounded" pitchFamily="34" charset="0"/>
                <a:cs typeface="Dima Font" panose="02000700000000000000" pitchFamily="2" charset="-78"/>
              </a:rPr>
              <a:t>تنمية التفكير</a:t>
            </a:r>
            <a:endParaRPr lang="en-US" sz="28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18" name="Text 3">
            <a:extLst>
              <a:ext uri="{FF2B5EF4-FFF2-40B4-BE49-F238E27FC236}">
                <a16:creationId xmlns:a16="http://schemas.microsoft.com/office/drawing/2014/main" id="{5F6B1F63-ECA0-4BA4-93D6-14C21375C7AF}"/>
              </a:ext>
            </a:extLst>
          </p:cNvPr>
          <p:cNvSpPr/>
          <p:nvPr/>
        </p:nvSpPr>
        <p:spPr>
          <a:xfrm>
            <a:off x="12555469" y="5770254"/>
            <a:ext cx="1710284" cy="376336"/>
          </a:xfrm>
          <a:prstGeom prst="rect">
            <a:avLst/>
          </a:prstGeom>
          <a:noFill/>
          <a:ln/>
        </p:spPr>
        <p:txBody>
          <a:bodyPr wrap="none" lIns="0" tIns="0" rIns="0" bIns="0" rtlCol="0" anchor="t"/>
          <a:lstStyle/>
          <a:p>
            <a:pPr marL="0" indent="0" algn="l">
              <a:lnSpc>
                <a:spcPts val="2750"/>
              </a:lnSpc>
              <a:buNone/>
            </a:pPr>
            <a:r>
              <a:rPr lang="ar-EG" sz="2800" dirty="0">
                <a:solidFill>
                  <a:srgbClr val="FFFF00"/>
                </a:solidFill>
                <a:effectLst>
                  <a:outerShdw blurRad="38100" dist="38100" dir="2700000" algn="tl">
                    <a:srgbClr val="000000">
                      <a:alpha val="43137"/>
                    </a:srgbClr>
                  </a:outerShdw>
                </a:effectLst>
                <a:latin typeface="Unbounded" pitchFamily="34" charset="0"/>
                <a:ea typeface="Unbounded" pitchFamily="34" charset="-122"/>
                <a:cs typeface="Dima Font" panose="02000700000000000000" pitchFamily="2" charset="-78"/>
              </a:rPr>
              <a:t>تعزيز التعاون</a:t>
            </a:r>
            <a:endParaRPr lang="en-US" sz="28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22" name="مستطيل 21">
            <a:extLst>
              <a:ext uri="{FF2B5EF4-FFF2-40B4-BE49-F238E27FC236}">
                <a16:creationId xmlns:a16="http://schemas.microsoft.com/office/drawing/2014/main" id="{CF5731D9-C659-476F-B175-7EB4E4F85251}"/>
              </a:ext>
            </a:extLst>
          </p:cNvPr>
          <p:cNvSpPr/>
          <p:nvPr/>
        </p:nvSpPr>
        <p:spPr>
          <a:xfrm>
            <a:off x="12857584" y="7669763"/>
            <a:ext cx="1754155" cy="541176"/>
          </a:xfrm>
          <a:prstGeom prst="rect">
            <a:avLst/>
          </a:prstGeom>
          <a:solidFill>
            <a:srgbClr val="112836"/>
          </a:solidFill>
          <a:ln>
            <a:solidFill>
              <a:srgbClr val="111E3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200" b="1" dirty="0">
              <a:latin typeface="29LT Azer" panose="00000500000000000000" pitchFamily="2" charset="-78"/>
              <a:cs typeface="Old Antic Bold" panose="02010400000000000000" pitchFamily="2" charset="-78"/>
            </a:endParaRPr>
          </a:p>
        </p:txBody>
      </p:sp>
      <p:sp>
        <p:nvSpPr>
          <p:cNvPr id="24" name="Text 0">
            <a:extLst>
              <a:ext uri="{FF2B5EF4-FFF2-40B4-BE49-F238E27FC236}">
                <a16:creationId xmlns:a16="http://schemas.microsoft.com/office/drawing/2014/main" id="{0BB2FB86-0C80-489A-91BA-974F78E49E23}"/>
              </a:ext>
            </a:extLst>
          </p:cNvPr>
          <p:cNvSpPr/>
          <p:nvPr/>
        </p:nvSpPr>
        <p:spPr>
          <a:xfrm>
            <a:off x="6587411" y="485192"/>
            <a:ext cx="7678341" cy="1064323"/>
          </a:xfrm>
          <a:prstGeom prst="rect">
            <a:avLst/>
          </a:prstGeom>
          <a:noFill/>
          <a:ln/>
        </p:spPr>
        <p:txBody>
          <a:bodyPr wrap="square" lIns="0" tIns="0" rIns="0" bIns="0" rtlCol="0" anchor="t"/>
          <a:lstStyle/>
          <a:p>
            <a:pPr marL="0" indent="0">
              <a:lnSpc>
                <a:spcPts val="4950"/>
              </a:lnSpc>
              <a:buNone/>
            </a:pPr>
            <a:r>
              <a:rPr lang="ar-EG" sz="4000" dirty="0">
                <a:solidFill>
                  <a:srgbClr val="FFFFFF"/>
                </a:solidFill>
                <a:latin typeface="AbdoMaster-Bold" panose="02000500030000020004" pitchFamily="50" charset="-78"/>
                <a:cs typeface="AbdoMaster-Bold" panose="02000500030000020004" pitchFamily="50" charset="-78"/>
              </a:rPr>
              <a:t>مزايا </a:t>
            </a:r>
            <a:r>
              <a:rPr lang="en-US" sz="4000" dirty="0">
                <a:solidFill>
                  <a:srgbClr val="FFFFFF"/>
                </a:solidFill>
                <a:latin typeface="AbdoMaster-Bold" panose="02000500030000020004" pitchFamily="50" charset="-78"/>
                <a:cs typeface="AbdoMaster-Bold" panose="02000500030000020004" pitchFamily="50" charset="-78"/>
              </a:rPr>
              <a:t>طريقة المناقشة </a:t>
            </a:r>
            <a:r>
              <a:rPr lang="ar-EG" sz="4000" dirty="0">
                <a:solidFill>
                  <a:srgbClr val="FFFFFF"/>
                </a:solidFill>
                <a:latin typeface="AbdoMaster-Bold" panose="02000500030000020004" pitchFamily="50" charset="-78"/>
                <a:cs typeface="AbdoMaster-Bold" panose="02000500030000020004" pitchFamily="50" charset="-78"/>
              </a:rPr>
              <a:t>والحوار</a:t>
            </a:r>
            <a:endParaRPr lang="en-US" sz="3950" dirty="0"/>
          </a:p>
        </p:txBody>
      </p:sp>
      <p:pic>
        <p:nvPicPr>
          <p:cNvPr id="26" name="Image 0" descr="preencoded.png">
            <a:extLst>
              <a:ext uri="{FF2B5EF4-FFF2-40B4-BE49-F238E27FC236}">
                <a16:creationId xmlns:a16="http://schemas.microsoft.com/office/drawing/2014/main" id="{6B4A89C5-9C1F-4D09-93A1-A0D9C5772A12}"/>
              </a:ext>
            </a:extLst>
          </p:cNvPr>
          <p:cNvPicPr>
            <a:picLocks noChangeAspect="1"/>
          </p:cNvPicPr>
          <p:nvPr/>
        </p:nvPicPr>
        <p:blipFill>
          <a:blip r:embed="rId7"/>
          <a:stretch>
            <a:fillRect/>
          </a:stretch>
        </p:blipFill>
        <p:spPr>
          <a:xfrm>
            <a:off x="0" y="0"/>
            <a:ext cx="560413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5" grpId="0" animBg="1"/>
      <p:bldP spid="16" grpId="0" animBg="1"/>
      <p:bldP spid="17" grpId="0" animBg="1"/>
      <p:bldP spid="18"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1" name="مستطيل 20">
            <a:extLst>
              <a:ext uri="{FF2B5EF4-FFF2-40B4-BE49-F238E27FC236}">
                <a16:creationId xmlns:a16="http://schemas.microsoft.com/office/drawing/2014/main" id="{E58369C0-DA6C-43E3-BD9D-95D6DCC0AF56}"/>
              </a:ext>
            </a:extLst>
          </p:cNvPr>
          <p:cNvSpPr/>
          <p:nvPr/>
        </p:nvSpPr>
        <p:spPr>
          <a:xfrm>
            <a:off x="12857584" y="7669763"/>
            <a:ext cx="1754155" cy="541176"/>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200" b="1" dirty="0">
              <a:latin typeface="29LT Azer" panose="00000500000000000000" pitchFamily="2" charset="-78"/>
              <a:cs typeface="Old Antic Bold" panose="02010400000000000000" pitchFamily="2" charset="-78"/>
            </a:endParaRPr>
          </a:p>
        </p:txBody>
      </p:sp>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4" name="Shape 1"/>
          <p:cNvSpPr/>
          <p:nvPr/>
        </p:nvSpPr>
        <p:spPr>
          <a:xfrm>
            <a:off x="13884978" y="2352066"/>
            <a:ext cx="538520" cy="538520"/>
          </a:xfrm>
          <a:prstGeom prst="roundRect">
            <a:avLst>
              <a:gd name="adj" fmla="val 6668"/>
            </a:avLst>
          </a:prstGeom>
          <a:solidFill>
            <a:srgbClr val="304755"/>
          </a:solidFill>
          <a:ln/>
        </p:spPr>
        <p:txBody>
          <a:bodyPr/>
          <a:lstStyle/>
          <a:p>
            <a:endParaRPr lang="ar-EG" sz="2000" dirty="0"/>
          </a:p>
        </p:txBody>
      </p:sp>
      <p:sp>
        <p:nvSpPr>
          <p:cNvPr id="5" name="Text 2"/>
          <p:cNvSpPr/>
          <p:nvPr/>
        </p:nvSpPr>
        <p:spPr>
          <a:xfrm>
            <a:off x="14074644" y="2582944"/>
            <a:ext cx="159187" cy="337899"/>
          </a:xfrm>
          <a:prstGeom prst="rect">
            <a:avLst/>
          </a:prstGeom>
          <a:noFill/>
          <a:ln/>
        </p:spPr>
        <p:txBody>
          <a:bodyPr wrap="none" lIns="0" tIns="0" rIns="0" bIns="0" rtlCol="0" anchor="t"/>
          <a:lstStyle/>
          <a:p>
            <a:pPr marL="0" indent="0" algn="ctr">
              <a:lnSpc>
                <a:spcPts val="2650"/>
              </a:lnSpc>
              <a:buNone/>
            </a:pPr>
            <a:r>
              <a:rPr lang="ar-EG" sz="4400" dirty="0">
                <a:solidFill>
                  <a:srgbClr val="66FF66"/>
                </a:solidFill>
                <a:latin typeface="Unbounded" pitchFamily="34" charset="0"/>
                <a:ea typeface="Unbounded" pitchFamily="34" charset="-122"/>
                <a:cs typeface="Unbounded" pitchFamily="34" charset="-120"/>
              </a:rPr>
              <a:t>1</a:t>
            </a:r>
            <a:endParaRPr lang="en-US" sz="4400" dirty="0">
              <a:solidFill>
                <a:srgbClr val="66FF66"/>
              </a:solidFill>
            </a:endParaRPr>
          </a:p>
        </p:txBody>
      </p:sp>
      <p:sp>
        <p:nvSpPr>
          <p:cNvPr id="6" name="Text 3"/>
          <p:cNvSpPr/>
          <p:nvPr/>
        </p:nvSpPr>
        <p:spPr>
          <a:xfrm>
            <a:off x="6448824" y="2352066"/>
            <a:ext cx="2816185" cy="351949"/>
          </a:xfrm>
          <a:prstGeom prst="rect">
            <a:avLst/>
          </a:prstGeom>
          <a:noFill/>
          <a:ln/>
        </p:spPr>
        <p:txBody>
          <a:bodyPr wrap="none" lIns="0" tIns="0" rIns="0" bIns="0" rtlCol="0" anchor="t"/>
          <a:lstStyle/>
          <a:p>
            <a:pPr marL="0" indent="0">
              <a:lnSpc>
                <a:spcPts val="2750"/>
              </a:lnSpc>
              <a:buNone/>
            </a:pPr>
            <a:r>
              <a:rPr lang="en-US" sz="3200" dirty="0">
                <a:solidFill>
                  <a:srgbClr val="FFFF00"/>
                </a:solidFill>
                <a:effectLst>
                  <a:outerShdw blurRad="38100" dist="38100" dir="2700000" algn="tl">
                    <a:srgbClr val="000000">
                      <a:alpha val="43137"/>
                    </a:srgbClr>
                  </a:outerShdw>
                </a:effectLst>
                <a:latin typeface="Unbounded" pitchFamily="34" charset="0"/>
                <a:ea typeface="Unbounded" pitchFamily="34" charset="-122"/>
                <a:cs typeface="Dima Font" panose="02000700000000000000" pitchFamily="2" charset="-78"/>
              </a:rPr>
              <a:t>صعوبة إدارة النقاش</a:t>
            </a:r>
            <a:endParaRPr lang="en-US" sz="32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7" name="Text 4"/>
          <p:cNvSpPr/>
          <p:nvPr/>
        </p:nvSpPr>
        <p:spPr>
          <a:xfrm>
            <a:off x="5654349" y="2828943"/>
            <a:ext cx="3799207" cy="1532096"/>
          </a:xfrm>
          <a:prstGeom prst="rect">
            <a:avLst/>
          </a:prstGeom>
          <a:noFill/>
          <a:ln/>
        </p:spPr>
        <p:txBody>
          <a:bodyPr wrap="square" lIns="0" tIns="0" rIns="0" bIns="0" rtlCol="0" anchor="t"/>
          <a:lstStyle/>
          <a:p>
            <a:pPr marL="0" indent="0">
              <a:lnSpc>
                <a:spcPct val="150000"/>
              </a:lnSpc>
              <a:buNone/>
            </a:pPr>
            <a:r>
              <a:rPr lang="en-US" sz="2800" b="1" dirty="0">
                <a:solidFill>
                  <a:schemeClr val="bg1"/>
                </a:solidFill>
                <a:latin typeface="Cabin" pitchFamily="34" charset="0"/>
                <a:ea typeface="Cabin" pitchFamily="34" charset="-122"/>
                <a:cs typeface="B Shiraz" panose="00000400000000000000" pitchFamily="2" charset="-78"/>
              </a:rPr>
              <a:t>قد يواجه المعلم صعوبة في إدارة النقاش والحفاظ على تركيز الطلاب، خاصة في الفصول الكبيرة.</a:t>
            </a:r>
            <a:endParaRPr lang="en-US" sz="2800" b="1" dirty="0">
              <a:solidFill>
                <a:schemeClr val="bg1"/>
              </a:solidFill>
              <a:cs typeface="B Shiraz" panose="00000400000000000000" pitchFamily="2" charset="-78"/>
            </a:endParaRPr>
          </a:p>
        </p:txBody>
      </p:sp>
      <p:sp>
        <p:nvSpPr>
          <p:cNvPr id="8" name="Shape 5"/>
          <p:cNvSpPr/>
          <p:nvPr/>
        </p:nvSpPr>
        <p:spPr>
          <a:xfrm>
            <a:off x="9524923" y="2352066"/>
            <a:ext cx="538520" cy="538520"/>
          </a:xfrm>
          <a:prstGeom prst="roundRect">
            <a:avLst>
              <a:gd name="adj" fmla="val 6668"/>
            </a:avLst>
          </a:prstGeom>
          <a:solidFill>
            <a:srgbClr val="304755"/>
          </a:solidFill>
          <a:ln/>
        </p:spPr>
      </p:sp>
      <p:sp>
        <p:nvSpPr>
          <p:cNvPr id="9" name="Text 6"/>
          <p:cNvSpPr/>
          <p:nvPr/>
        </p:nvSpPr>
        <p:spPr>
          <a:xfrm>
            <a:off x="9660773" y="2582944"/>
            <a:ext cx="266700" cy="337899"/>
          </a:xfrm>
          <a:prstGeom prst="rect">
            <a:avLst/>
          </a:prstGeom>
          <a:noFill/>
          <a:ln/>
        </p:spPr>
        <p:txBody>
          <a:bodyPr wrap="none" lIns="0" tIns="0" rIns="0" bIns="0" rtlCol="0" anchor="t"/>
          <a:lstStyle/>
          <a:p>
            <a:pPr marL="0" indent="0" algn="ctr">
              <a:lnSpc>
                <a:spcPts val="2650"/>
              </a:lnSpc>
              <a:buNone/>
            </a:pPr>
            <a:r>
              <a:rPr lang="ar-EG" sz="4400" dirty="0">
                <a:solidFill>
                  <a:srgbClr val="66FF66"/>
                </a:solidFill>
                <a:latin typeface="Unbounded" pitchFamily="34" charset="0"/>
                <a:ea typeface="Unbounded" pitchFamily="34" charset="-122"/>
                <a:cs typeface="Unbounded" pitchFamily="34" charset="-120"/>
              </a:rPr>
              <a:t>2</a:t>
            </a:r>
            <a:endParaRPr lang="en-US" sz="4400" dirty="0">
              <a:solidFill>
                <a:srgbClr val="66FF66"/>
              </a:solidFill>
            </a:endParaRPr>
          </a:p>
        </p:txBody>
      </p:sp>
      <p:sp>
        <p:nvSpPr>
          <p:cNvPr id="10" name="Text 7"/>
          <p:cNvSpPr/>
          <p:nvPr/>
        </p:nvSpPr>
        <p:spPr>
          <a:xfrm>
            <a:off x="10713300" y="2352066"/>
            <a:ext cx="2816185" cy="351949"/>
          </a:xfrm>
          <a:prstGeom prst="rect">
            <a:avLst/>
          </a:prstGeom>
          <a:noFill/>
          <a:ln/>
        </p:spPr>
        <p:txBody>
          <a:bodyPr wrap="none" lIns="0" tIns="0" rIns="0" bIns="0" rtlCol="0" anchor="t"/>
          <a:lstStyle/>
          <a:p>
            <a:pPr marL="0" indent="0">
              <a:lnSpc>
                <a:spcPts val="2750"/>
              </a:lnSpc>
              <a:buNone/>
            </a:pPr>
            <a:r>
              <a:rPr lang="en-US" sz="3200" dirty="0">
                <a:solidFill>
                  <a:srgbClr val="FFFF00"/>
                </a:solidFill>
                <a:effectLst>
                  <a:outerShdw blurRad="38100" dist="38100" dir="2700000" algn="tl">
                    <a:srgbClr val="000000">
                      <a:alpha val="43137"/>
                    </a:srgbClr>
                  </a:outerShdw>
                </a:effectLst>
                <a:latin typeface="Unbounded" pitchFamily="34" charset="0"/>
                <a:ea typeface="Unbounded" pitchFamily="34" charset="-122"/>
                <a:cs typeface="Dima Font" panose="02000700000000000000" pitchFamily="2" charset="-78"/>
              </a:rPr>
              <a:t>الاعتماد على المعلم</a:t>
            </a:r>
            <a:endParaRPr lang="en-US" sz="32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11" name="Text 8"/>
          <p:cNvSpPr/>
          <p:nvPr/>
        </p:nvSpPr>
        <p:spPr>
          <a:xfrm>
            <a:off x="10418936" y="2847604"/>
            <a:ext cx="3131147" cy="1149072"/>
          </a:xfrm>
          <a:prstGeom prst="rect">
            <a:avLst/>
          </a:prstGeom>
          <a:noFill/>
          <a:ln/>
        </p:spPr>
        <p:txBody>
          <a:bodyPr wrap="square" lIns="0" tIns="0" rIns="0" bIns="0" rtlCol="0" anchor="t"/>
          <a:lstStyle/>
          <a:p>
            <a:pPr marL="0" indent="0">
              <a:lnSpc>
                <a:spcPct val="150000"/>
              </a:lnSpc>
              <a:buNone/>
            </a:pPr>
            <a:r>
              <a:rPr lang="en-US" sz="2800" b="1" dirty="0">
                <a:solidFill>
                  <a:schemeClr val="bg1"/>
                </a:solidFill>
                <a:latin typeface="Cabin" pitchFamily="34" charset="0"/>
                <a:ea typeface="Cabin" pitchFamily="34" charset="-122"/>
                <a:cs typeface="B Shiraz" panose="00000400000000000000" pitchFamily="2" charset="-78"/>
              </a:rPr>
              <a:t>قد يعتمد بعض الطلاب على المعلم بشكل كبير، مما يحد من مشاركتهم الفاعلة.</a:t>
            </a:r>
            <a:endParaRPr lang="en-US" sz="2800" b="1" dirty="0">
              <a:solidFill>
                <a:schemeClr val="bg1"/>
              </a:solidFill>
              <a:cs typeface="B Shiraz" panose="00000400000000000000" pitchFamily="2" charset="-78"/>
            </a:endParaRPr>
          </a:p>
        </p:txBody>
      </p:sp>
      <p:sp>
        <p:nvSpPr>
          <p:cNvPr id="12" name="Shape 9"/>
          <p:cNvSpPr/>
          <p:nvPr/>
        </p:nvSpPr>
        <p:spPr>
          <a:xfrm>
            <a:off x="13884978" y="5597334"/>
            <a:ext cx="538520" cy="538520"/>
          </a:xfrm>
          <a:prstGeom prst="roundRect">
            <a:avLst>
              <a:gd name="adj" fmla="val 6668"/>
            </a:avLst>
          </a:prstGeom>
          <a:solidFill>
            <a:srgbClr val="304755"/>
          </a:solidFill>
          <a:ln/>
        </p:spPr>
      </p:sp>
      <p:sp>
        <p:nvSpPr>
          <p:cNvPr id="13" name="Text 10"/>
          <p:cNvSpPr/>
          <p:nvPr/>
        </p:nvSpPr>
        <p:spPr>
          <a:xfrm>
            <a:off x="14018328" y="5865534"/>
            <a:ext cx="271701" cy="337899"/>
          </a:xfrm>
          <a:prstGeom prst="rect">
            <a:avLst/>
          </a:prstGeom>
          <a:noFill/>
          <a:ln/>
        </p:spPr>
        <p:txBody>
          <a:bodyPr wrap="none" lIns="0" tIns="0" rIns="0" bIns="0" rtlCol="0" anchor="t"/>
          <a:lstStyle/>
          <a:p>
            <a:pPr marL="0" indent="0" algn="ctr">
              <a:lnSpc>
                <a:spcPts val="2650"/>
              </a:lnSpc>
              <a:buNone/>
            </a:pPr>
            <a:r>
              <a:rPr lang="ar-EG" sz="4400" dirty="0">
                <a:solidFill>
                  <a:srgbClr val="66FF66"/>
                </a:solidFill>
              </a:rPr>
              <a:t>3</a:t>
            </a:r>
            <a:endParaRPr lang="en-US" sz="4400" dirty="0">
              <a:solidFill>
                <a:srgbClr val="66FF66"/>
              </a:solidFill>
            </a:endParaRPr>
          </a:p>
        </p:txBody>
      </p:sp>
      <p:sp>
        <p:nvSpPr>
          <p:cNvPr id="14" name="Text 11"/>
          <p:cNvSpPr/>
          <p:nvPr/>
        </p:nvSpPr>
        <p:spPr>
          <a:xfrm>
            <a:off x="7315200" y="5597334"/>
            <a:ext cx="1949809" cy="480538"/>
          </a:xfrm>
          <a:prstGeom prst="rect">
            <a:avLst/>
          </a:prstGeom>
          <a:noFill/>
          <a:ln/>
        </p:spPr>
        <p:txBody>
          <a:bodyPr wrap="none" lIns="0" tIns="0" rIns="0" bIns="0" rtlCol="0" anchor="t"/>
          <a:lstStyle/>
          <a:p>
            <a:pPr marL="0" indent="0">
              <a:lnSpc>
                <a:spcPts val="2750"/>
              </a:lnSpc>
              <a:buNone/>
            </a:pPr>
            <a:r>
              <a:rPr lang="en-US" sz="3200" dirty="0">
                <a:solidFill>
                  <a:srgbClr val="FFFF00"/>
                </a:solidFill>
                <a:effectLst>
                  <a:outerShdw blurRad="38100" dist="38100" dir="2700000" algn="tl">
                    <a:srgbClr val="000000">
                      <a:alpha val="43137"/>
                    </a:srgbClr>
                  </a:outerShdw>
                </a:effectLst>
                <a:latin typeface="Unbounded" pitchFamily="34" charset="0"/>
                <a:ea typeface="Unbounded" pitchFamily="34" charset="-122"/>
                <a:cs typeface="Dima Font" panose="02000700000000000000" pitchFamily="2" charset="-78"/>
              </a:rPr>
              <a:t>ضيق الوقت</a:t>
            </a:r>
            <a:endParaRPr lang="en-US" sz="32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15" name="Text 12"/>
          <p:cNvSpPr/>
          <p:nvPr/>
        </p:nvSpPr>
        <p:spPr>
          <a:xfrm>
            <a:off x="6644476" y="6079911"/>
            <a:ext cx="2836783" cy="1149072"/>
          </a:xfrm>
          <a:prstGeom prst="rect">
            <a:avLst/>
          </a:prstGeom>
          <a:noFill/>
          <a:ln/>
        </p:spPr>
        <p:txBody>
          <a:bodyPr wrap="square" lIns="0" tIns="0" rIns="0" bIns="0" rtlCol="0" anchor="t"/>
          <a:lstStyle/>
          <a:p>
            <a:pPr marL="0" indent="0">
              <a:lnSpc>
                <a:spcPct val="150000"/>
              </a:lnSpc>
              <a:buNone/>
            </a:pPr>
            <a:r>
              <a:rPr lang="en-US" sz="2800" b="1" dirty="0">
                <a:solidFill>
                  <a:schemeClr val="bg1"/>
                </a:solidFill>
                <a:latin typeface="Cabin" pitchFamily="34" charset="0"/>
                <a:ea typeface="Cabin" pitchFamily="34" charset="-122"/>
                <a:cs typeface="B Shiraz" panose="00000400000000000000" pitchFamily="2" charset="-78"/>
              </a:rPr>
              <a:t>قد لا يكفي الوقت المتاح لتطبيق طريقة المناقشة والحوار بشكل مناسب</a:t>
            </a:r>
            <a:r>
              <a:rPr lang="en-US" sz="2800" dirty="0">
                <a:latin typeface="Cabin" pitchFamily="34" charset="0"/>
                <a:ea typeface="Cabin" pitchFamily="34" charset="-122"/>
                <a:cs typeface="B Shiraz" panose="00000400000000000000" pitchFamily="2" charset="-78"/>
              </a:rPr>
              <a:t>.</a:t>
            </a:r>
            <a:endParaRPr lang="en-US" sz="2800" dirty="0">
              <a:cs typeface="B Shiraz" panose="00000400000000000000" pitchFamily="2" charset="-78"/>
            </a:endParaRPr>
          </a:p>
        </p:txBody>
      </p:sp>
      <p:sp>
        <p:nvSpPr>
          <p:cNvPr id="16" name="Shape 13"/>
          <p:cNvSpPr/>
          <p:nvPr/>
        </p:nvSpPr>
        <p:spPr>
          <a:xfrm>
            <a:off x="9524923" y="5597334"/>
            <a:ext cx="538520" cy="538520"/>
          </a:xfrm>
          <a:prstGeom prst="roundRect">
            <a:avLst>
              <a:gd name="adj" fmla="val 6668"/>
            </a:avLst>
          </a:prstGeom>
          <a:solidFill>
            <a:srgbClr val="304755"/>
          </a:solidFill>
          <a:ln/>
        </p:spPr>
      </p:sp>
      <p:sp>
        <p:nvSpPr>
          <p:cNvPr id="17" name="Text 14"/>
          <p:cNvSpPr/>
          <p:nvPr/>
        </p:nvSpPr>
        <p:spPr>
          <a:xfrm>
            <a:off x="9695932" y="5828213"/>
            <a:ext cx="196600" cy="251698"/>
          </a:xfrm>
          <a:prstGeom prst="rect">
            <a:avLst/>
          </a:prstGeom>
          <a:noFill/>
          <a:ln/>
        </p:spPr>
        <p:txBody>
          <a:bodyPr wrap="none" lIns="0" tIns="0" rIns="0" bIns="0" rtlCol="0" anchor="t"/>
          <a:lstStyle/>
          <a:p>
            <a:pPr marL="0" indent="0" algn="ctr">
              <a:lnSpc>
                <a:spcPts val="2650"/>
              </a:lnSpc>
              <a:buNone/>
            </a:pPr>
            <a:r>
              <a:rPr lang="ar-EG" sz="4400" dirty="0">
                <a:solidFill>
                  <a:srgbClr val="66FF66"/>
                </a:solidFill>
                <a:latin typeface="Unbounded" pitchFamily="34" charset="0"/>
              </a:rPr>
              <a:t>4</a:t>
            </a:r>
            <a:endParaRPr lang="en-US" sz="4400" dirty="0">
              <a:solidFill>
                <a:srgbClr val="66FF66"/>
              </a:solidFill>
            </a:endParaRPr>
          </a:p>
        </p:txBody>
      </p:sp>
      <p:sp>
        <p:nvSpPr>
          <p:cNvPr id="18" name="Text 15"/>
          <p:cNvSpPr/>
          <p:nvPr/>
        </p:nvSpPr>
        <p:spPr>
          <a:xfrm>
            <a:off x="10713300" y="5597334"/>
            <a:ext cx="2816185" cy="351949"/>
          </a:xfrm>
          <a:prstGeom prst="rect">
            <a:avLst/>
          </a:prstGeom>
          <a:noFill/>
          <a:ln/>
        </p:spPr>
        <p:txBody>
          <a:bodyPr wrap="none" lIns="0" tIns="0" rIns="0" bIns="0" rtlCol="0" anchor="t"/>
          <a:lstStyle/>
          <a:p>
            <a:pPr marL="0" indent="0">
              <a:lnSpc>
                <a:spcPts val="2750"/>
              </a:lnSpc>
              <a:buNone/>
            </a:pPr>
            <a:r>
              <a:rPr lang="en-US" sz="3200" dirty="0">
                <a:solidFill>
                  <a:srgbClr val="FFFF00"/>
                </a:solidFill>
                <a:effectLst>
                  <a:outerShdw blurRad="38100" dist="38100" dir="2700000" algn="tl">
                    <a:srgbClr val="000000">
                      <a:alpha val="43137"/>
                    </a:srgbClr>
                  </a:outerShdw>
                </a:effectLst>
                <a:latin typeface="Unbounded" pitchFamily="34" charset="0"/>
                <a:ea typeface="Unbounded" pitchFamily="34" charset="-122"/>
                <a:cs typeface="Dima Font" panose="02000700000000000000" pitchFamily="2" charset="-78"/>
              </a:rPr>
              <a:t>قلة الخبرة</a:t>
            </a:r>
            <a:endParaRPr lang="en-US" sz="3200" dirty="0">
              <a:solidFill>
                <a:srgbClr val="FFFF00"/>
              </a:solidFill>
              <a:effectLst>
                <a:outerShdw blurRad="38100" dist="38100" dir="2700000" algn="tl">
                  <a:srgbClr val="000000">
                    <a:alpha val="43137"/>
                  </a:srgbClr>
                </a:outerShdw>
              </a:effectLst>
              <a:cs typeface="Dima Font" panose="02000700000000000000" pitchFamily="2" charset="-78"/>
            </a:endParaRPr>
          </a:p>
        </p:txBody>
      </p:sp>
      <p:sp>
        <p:nvSpPr>
          <p:cNvPr id="19" name="Text 16"/>
          <p:cNvSpPr/>
          <p:nvPr/>
        </p:nvSpPr>
        <p:spPr>
          <a:xfrm>
            <a:off x="10713300" y="6092873"/>
            <a:ext cx="2836783" cy="1149072"/>
          </a:xfrm>
          <a:prstGeom prst="rect">
            <a:avLst/>
          </a:prstGeom>
          <a:noFill/>
          <a:ln/>
        </p:spPr>
        <p:txBody>
          <a:bodyPr wrap="square" lIns="0" tIns="0" rIns="0" bIns="0" rtlCol="0" anchor="t"/>
          <a:lstStyle/>
          <a:p>
            <a:pPr marL="0" indent="0" algn="just">
              <a:lnSpc>
                <a:spcPct val="150000"/>
              </a:lnSpc>
              <a:buNone/>
            </a:pPr>
            <a:r>
              <a:rPr lang="ar-EG" sz="2800" b="1" dirty="0">
                <a:solidFill>
                  <a:schemeClr val="bg1"/>
                </a:solidFill>
                <a:latin typeface="Cabin" pitchFamily="34" charset="0"/>
                <a:ea typeface="Cabin" pitchFamily="34" charset="-122"/>
                <a:cs typeface="B Shiraz" panose="00000400000000000000" pitchFamily="2" charset="-78"/>
              </a:rPr>
              <a:t>قد نحتاج</a:t>
            </a:r>
            <a:r>
              <a:rPr lang="en-US" sz="2800" b="1" dirty="0">
                <a:solidFill>
                  <a:schemeClr val="bg1"/>
                </a:solidFill>
                <a:latin typeface="Cabin" pitchFamily="34" charset="0"/>
                <a:ea typeface="Cabin" pitchFamily="34" charset="-122"/>
                <a:cs typeface="B Shiraz" panose="00000400000000000000" pitchFamily="2" charset="-78"/>
              </a:rPr>
              <a:t> إلى تدريب المعلمين على تطبيق هذه الطريقة بشكل فعال.</a:t>
            </a:r>
            <a:endParaRPr lang="en-US" sz="2800" b="1" dirty="0">
              <a:solidFill>
                <a:schemeClr val="bg1"/>
              </a:solidFill>
              <a:cs typeface="B Shiraz" panose="00000400000000000000" pitchFamily="2" charset="-78"/>
            </a:endParaRPr>
          </a:p>
        </p:txBody>
      </p:sp>
      <p:sp>
        <p:nvSpPr>
          <p:cNvPr id="20" name="Text 0">
            <a:extLst>
              <a:ext uri="{FF2B5EF4-FFF2-40B4-BE49-F238E27FC236}">
                <a16:creationId xmlns:a16="http://schemas.microsoft.com/office/drawing/2014/main" id="{7B15EF91-BEF1-48DA-BB80-B73796422761}"/>
              </a:ext>
            </a:extLst>
          </p:cNvPr>
          <p:cNvSpPr/>
          <p:nvPr/>
        </p:nvSpPr>
        <p:spPr>
          <a:xfrm>
            <a:off x="6158204" y="574325"/>
            <a:ext cx="7763071" cy="785164"/>
          </a:xfrm>
          <a:prstGeom prst="rect">
            <a:avLst/>
          </a:prstGeom>
          <a:noFill/>
          <a:ln/>
        </p:spPr>
        <p:txBody>
          <a:bodyPr wrap="square" lIns="0" tIns="0" rIns="0" bIns="0" rtlCol="0" anchor="t"/>
          <a:lstStyle/>
          <a:p>
            <a:pPr marL="0" indent="0">
              <a:lnSpc>
                <a:spcPts val="4950"/>
              </a:lnSpc>
              <a:buNone/>
            </a:pPr>
            <a:r>
              <a:rPr lang="ar-EG" sz="4000" dirty="0">
                <a:solidFill>
                  <a:srgbClr val="FFFFFF"/>
                </a:solidFill>
                <a:latin typeface="AbdoMaster-Bold" panose="02000500030000020004" pitchFamily="50" charset="-78"/>
                <a:cs typeface="AbdoMaster-Bold" panose="02000500030000020004" pitchFamily="50" charset="-78"/>
              </a:rPr>
              <a:t>معوقات </a:t>
            </a:r>
            <a:r>
              <a:rPr lang="en-US" sz="4000" dirty="0">
                <a:solidFill>
                  <a:srgbClr val="FFFFFF"/>
                </a:solidFill>
                <a:latin typeface="AbdoMaster-Bold" panose="02000500030000020004" pitchFamily="50" charset="-78"/>
                <a:cs typeface="AbdoMaster-Bold" panose="02000500030000020004" pitchFamily="50" charset="-78"/>
              </a:rPr>
              <a:t>طريقة المناقشة </a:t>
            </a:r>
            <a:r>
              <a:rPr lang="ar-EG" sz="4000" dirty="0">
                <a:solidFill>
                  <a:srgbClr val="FFFFFF"/>
                </a:solidFill>
                <a:latin typeface="AbdoMaster-Bold" panose="02000500030000020004" pitchFamily="50" charset="-78"/>
                <a:cs typeface="AbdoMaster-Bold" panose="02000500030000020004" pitchFamily="50" charset="-78"/>
              </a:rPr>
              <a:t>والحوار</a:t>
            </a:r>
            <a:endParaRPr lang="en-US" sz="39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5" grpId="0" animBg="1"/>
      <p:bldP spid="6" grpId="0" animBg="1"/>
      <p:bldP spid="7" grpId="0" animBg="1"/>
      <p:bldP spid="9" grpId="0" animBg="1"/>
      <p:bldP spid="10" grpId="0" animBg="1"/>
      <p:bldP spid="11" grpId="0" animBg="1"/>
      <p:bldP spid="13" grpId="0" animBg="1"/>
      <p:bldP spid="14" grpId="0" animBg="1"/>
      <p:bldP spid="15"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11" name="مستطيل 10">
            <a:extLst>
              <a:ext uri="{FF2B5EF4-FFF2-40B4-BE49-F238E27FC236}">
                <a16:creationId xmlns:a16="http://schemas.microsoft.com/office/drawing/2014/main" id="{44B1ADF0-E0D4-44AE-84E6-83B70EFF55A5}"/>
              </a:ext>
            </a:extLst>
          </p:cNvPr>
          <p:cNvSpPr/>
          <p:nvPr/>
        </p:nvSpPr>
        <p:spPr>
          <a:xfrm>
            <a:off x="0" y="4457417"/>
            <a:ext cx="14630400" cy="385382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9" name="مستطيل 8">
            <a:extLst>
              <a:ext uri="{FF2B5EF4-FFF2-40B4-BE49-F238E27FC236}">
                <a16:creationId xmlns:a16="http://schemas.microsoft.com/office/drawing/2014/main" id="{48621491-CCC3-4030-A6F0-BB7AF14FE428}"/>
              </a:ext>
            </a:extLst>
          </p:cNvPr>
          <p:cNvSpPr/>
          <p:nvPr/>
        </p:nvSpPr>
        <p:spPr>
          <a:xfrm>
            <a:off x="12838923" y="7732747"/>
            <a:ext cx="1754155" cy="54117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200" b="1" dirty="0">
              <a:latin typeface="29LT Azer" panose="00000500000000000000" pitchFamily="2" charset="-78"/>
              <a:cs typeface="Old Antic Bold" panose="02010400000000000000" pitchFamily="2" charset="-78"/>
            </a:endParaRPr>
          </a:p>
        </p:txBody>
      </p:sp>
      <p:sp>
        <p:nvSpPr>
          <p:cNvPr id="2" name="Text 0"/>
          <p:cNvSpPr/>
          <p:nvPr/>
        </p:nvSpPr>
        <p:spPr>
          <a:xfrm>
            <a:off x="1012676" y="141654"/>
            <a:ext cx="12075843" cy="704017"/>
          </a:xfrm>
          <a:prstGeom prst="rect">
            <a:avLst/>
          </a:prstGeom>
          <a:noFill/>
          <a:ln/>
        </p:spPr>
        <p:txBody>
          <a:bodyPr wrap="none" lIns="0" tIns="0" rIns="0" bIns="0" rtlCol="0" anchor="t"/>
          <a:lstStyle/>
          <a:p>
            <a:pPr marL="0" indent="0">
              <a:lnSpc>
                <a:spcPts val="5500"/>
              </a:lnSpc>
              <a:buNone/>
            </a:pPr>
            <a:r>
              <a:rPr lang="en-US" sz="4000" dirty="0">
                <a:solidFill>
                  <a:srgbClr val="FFFFFF"/>
                </a:solidFill>
                <a:latin typeface="AbdoMaster-Bold" panose="02000500030000020004" pitchFamily="50" charset="-78"/>
                <a:cs typeface="AbdoMaster-Bold" panose="02000500030000020004" pitchFamily="50" charset="-78"/>
              </a:rPr>
              <a:t>دور المناقشة والحوار في تنمية المهارات الاجتماعية</a:t>
            </a:r>
          </a:p>
        </p:txBody>
      </p:sp>
      <p:sp>
        <p:nvSpPr>
          <p:cNvPr id="3" name="Text 1"/>
          <p:cNvSpPr/>
          <p:nvPr/>
        </p:nvSpPr>
        <p:spPr>
          <a:xfrm>
            <a:off x="1522927" y="4564915"/>
            <a:ext cx="2816185" cy="351949"/>
          </a:xfrm>
          <a:prstGeom prst="rect">
            <a:avLst/>
          </a:prstGeom>
          <a:noFill/>
          <a:ln/>
        </p:spPr>
        <p:txBody>
          <a:bodyPr wrap="none" lIns="0" tIns="0" rIns="0" bIns="0" rtlCol="0" anchor="t"/>
          <a:lstStyle/>
          <a:p>
            <a:pPr marL="0" indent="0">
              <a:lnSpc>
                <a:spcPts val="2750"/>
              </a:lnSpc>
              <a:buNone/>
            </a:pPr>
            <a:r>
              <a:rPr lang="en-US" sz="3200" dirty="0">
                <a:solidFill>
                  <a:srgbClr val="C00000"/>
                </a:solidFill>
                <a:latin typeface="Unbounded" pitchFamily="34" charset="0"/>
                <a:cs typeface="B Shiraz" panose="00000400000000000000" pitchFamily="2" charset="-78"/>
              </a:rPr>
              <a:t>التواصل</a:t>
            </a:r>
          </a:p>
        </p:txBody>
      </p:sp>
      <p:sp>
        <p:nvSpPr>
          <p:cNvPr id="4" name="Text 2"/>
          <p:cNvSpPr/>
          <p:nvPr/>
        </p:nvSpPr>
        <p:spPr>
          <a:xfrm>
            <a:off x="281523" y="4718961"/>
            <a:ext cx="3928586" cy="1149072"/>
          </a:xfrm>
          <a:prstGeom prst="rect">
            <a:avLst/>
          </a:prstGeom>
          <a:noFill/>
          <a:ln/>
        </p:spPr>
        <p:txBody>
          <a:bodyPr wrap="square" lIns="0" tIns="0" rIns="0" bIns="0" rtlCol="0" anchor="t"/>
          <a:lstStyle/>
          <a:p>
            <a:pPr marL="0" indent="0">
              <a:lnSpc>
                <a:spcPct val="150000"/>
              </a:lnSpc>
              <a:buNone/>
            </a:pPr>
            <a:r>
              <a:rPr lang="en-US" sz="3600" dirty="0">
                <a:latin typeface="splart-h-faraj" panose="020A0503020102020204" pitchFamily="18" charset="-78"/>
                <a:ea typeface="splart-h-faraj" panose="020A0503020102020204" pitchFamily="18" charset="-78"/>
                <a:cs typeface="splart-h-faraj" panose="020A0503020102020204" pitchFamily="18" charset="-78"/>
              </a:rPr>
              <a:t>تساهم طريقة المناقشة والحوار في تطوير مهارات التواصل الشفوي والكتابي لدى الطلاب، من خلال تبادل الأفكار والآراء</a:t>
            </a:r>
            <a:r>
              <a:rPr lang="en-US" sz="3600" dirty="0">
                <a:solidFill>
                  <a:srgbClr val="CAD6DE"/>
                </a:solidFill>
                <a:latin typeface="splart-h-faraj" panose="020A0503020102020204" pitchFamily="18" charset="-78"/>
                <a:ea typeface="splart-h-faraj" panose="020A0503020102020204" pitchFamily="18" charset="-78"/>
                <a:cs typeface="splart-h-faraj" panose="020A0503020102020204" pitchFamily="18" charset="-78"/>
              </a:rPr>
              <a:t>.</a:t>
            </a:r>
          </a:p>
        </p:txBody>
      </p:sp>
      <p:sp>
        <p:nvSpPr>
          <p:cNvPr id="5" name="Text 3"/>
          <p:cNvSpPr/>
          <p:nvPr/>
        </p:nvSpPr>
        <p:spPr>
          <a:xfrm>
            <a:off x="6454781" y="4630234"/>
            <a:ext cx="2816185" cy="351949"/>
          </a:xfrm>
          <a:prstGeom prst="rect">
            <a:avLst/>
          </a:prstGeom>
          <a:noFill/>
          <a:ln/>
        </p:spPr>
        <p:txBody>
          <a:bodyPr wrap="none" lIns="0" tIns="0" rIns="0" bIns="0" rtlCol="0" anchor="t"/>
          <a:lstStyle/>
          <a:p>
            <a:pPr marL="0" indent="0">
              <a:lnSpc>
                <a:spcPts val="2750"/>
              </a:lnSpc>
              <a:buNone/>
            </a:pPr>
            <a:r>
              <a:rPr lang="en-US" sz="3200" dirty="0">
                <a:solidFill>
                  <a:srgbClr val="C00000"/>
                </a:solidFill>
                <a:latin typeface="Unbounded" pitchFamily="34" charset="0"/>
                <a:cs typeface="B Shiraz" panose="00000400000000000000" pitchFamily="2" charset="-78"/>
              </a:rPr>
              <a:t>التعاون</a:t>
            </a:r>
          </a:p>
        </p:txBody>
      </p:sp>
      <p:sp>
        <p:nvSpPr>
          <p:cNvPr id="6" name="Text 4"/>
          <p:cNvSpPr/>
          <p:nvPr/>
        </p:nvSpPr>
        <p:spPr>
          <a:xfrm>
            <a:off x="5801662" y="4742524"/>
            <a:ext cx="3408114" cy="1149072"/>
          </a:xfrm>
          <a:prstGeom prst="rect">
            <a:avLst/>
          </a:prstGeom>
          <a:noFill/>
          <a:ln/>
        </p:spPr>
        <p:txBody>
          <a:bodyPr wrap="square" lIns="0" tIns="0" rIns="0" bIns="0" rtlCol="0" anchor="t"/>
          <a:lstStyle/>
          <a:p>
            <a:pPr>
              <a:lnSpc>
                <a:spcPct val="150000"/>
              </a:lnSpc>
            </a:pPr>
            <a:r>
              <a:rPr lang="en-US" sz="3600" dirty="0">
                <a:latin typeface="splart-h-faraj" panose="020A0503020102020204" pitchFamily="18" charset="-78"/>
                <a:ea typeface="splart-h-faraj" panose="020A0503020102020204" pitchFamily="18" charset="-78"/>
                <a:cs typeface="splart-h-faraj" panose="020A0503020102020204" pitchFamily="18" charset="-78"/>
              </a:rPr>
              <a:t>تعزز هذه الطريقة روح التعاون والعمل الجماعي بين الطلاب، حيث يتشاركون في النقاش والوصول إلى الحلول</a:t>
            </a:r>
            <a:r>
              <a:rPr lang="en-US" sz="1850" dirty="0">
                <a:solidFill>
                  <a:srgbClr val="CAD6DE"/>
                </a:solidFill>
                <a:latin typeface="Cabin" pitchFamily="34" charset="0"/>
              </a:rPr>
              <a:t>.</a:t>
            </a:r>
          </a:p>
        </p:txBody>
      </p:sp>
      <p:sp>
        <p:nvSpPr>
          <p:cNvPr id="7" name="Text 5"/>
          <p:cNvSpPr/>
          <p:nvPr/>
        </p:nvSpPr>
        <p:spPr>
          <a:xfrm>
            <a:off x="11386636" y="4600938"/>
            <a:ext cx="2816185" cy="351949"/>
          </a:xfrm>
          <a:prstGeom prst="rect">
            <a:avLst/>
          </a:prstGeom>
          <a:noFill/>
          <a:ln/>
        </p:spPr>
        <p:txBody>
          <a:bodyPr wrap="none" lIns="0" tIns="0" rIns="0" bIns="0" rtlCol="0" anchor="t"/>
          <a:lstStyle/>
          <a:p>
            <a:pPr marL="0" indent="0">
              <a:lnSpc>
                <a:spcPts val="2750"/>
              </a:lnSpc>
              <a:buNone/>
            </a:pPr>
            <a:r>
              <a:rPr lang="en-US" sz="3200" dirty="0">
                <a:solidFill>
                  <a:srgbClr val="C00000"/>
                </a:solidFill>
                <a:latin typeface="Unbounded" pitchFamily="34" charset="0"/>
                <a:ea typeface="Unbounded" pitchFamily="34" charset="-122"/>
                <a:cs typeface="B Shiraz" panose="00000400000000000000" pitchFamily="2" charset="-78"/>
              </a:rPr>
              <a:t>الاحترام</a:t>
            </a:r>
            <a:endParaRPr lang="en-US" sz="3200" dirty="0">
              <a:solidFill>
                <a:srgbClr val="C00000"/>
              </a:solidFill>
              <a:cs typeface="B Shiraz" panose="00000400000000000000" pitchFamily="2" charset="-78"/>
            </a:endParaRPr>
          </a:p>
        </p:txBody>
      </p:sp>
      <p:sp>
        <p:nvSpPr>
          <p:cNvPr id="8" name="Text 6"/>
          <p:cNvSpPr/>
          <p:nvPr/>
        </p:nvSpPr>
        <p:spPr>
          <a:xfrm>
            <a:off x="11363526" y="4740916"/>
            <a:ext cx="2816185" cy="2301361"/>
          </a:xfrm>
          <a:prstGeom prst="rect">
            <a:avLst/>
          </a:prstGeom>
          <a:noFill/>
          <a:ln/>
        </p:spPr>
        <p:txBody>
          <a:bodyPr wrap="square" lIns="0" tIns="0" rIns="0" bIns="0" rtlCol="0" anchor="t"/>
          <a:lstStyle/>
          <a:p>
            <a:pPr marL="0" indent="0">
              <a:lnSpc>
                <a:spcPct val="150000"/>
              </a:lnSpc>
              <a:buNone/>
            </a:pPr>
            <a:r>
              <a:rPr lang="en-US" sz="3600" dirty="0">
                <a:latin typeface="splart-h-faraj" panose="020A0503020102020204" pitchFamily="18" charset="-78"/>
                <a:ea typeface="splart-h-faraj" panose="020A0503020102020204" pitchFamily="18" charset="-78"/>
                <a:cs typeface="splart-h-faraj" panose="020A0503020102020204" pitchFamily="18" charset="-78"/>
              </a:rPr>
              <a:t>تنمي المناقشة والحوار قيم الاحترام المتبادل والتقبل للآراء المختلفة بين الطلاب</a:t>
            </a:r>
            <a:r>
              <a:rPr lang="en-US" sz="3600" dirty="0">
                <a:solidFill>
                  <a:srgbClr val="CAD6DE"/>
                </a:solidFill>
                <a:latin typeface="splart-h-faraj" panose="020A0503020102020204" pitchFamily="18" charset="-78"/>
                <a:ea typeface="splart-h-faraj" panose="020A0503020102020204" pitchFamily="18" charset="-78"/>
                <a:cs typeface="splart-h-faraj" panose="020A0503020102020204" pitchFamily="18" charset="-78"/>
              </a:rPr>
              <a:t>.</a:t>
            </a:r>
            <a:endParaRPr lang="en-US" sz="3600" dirty="0">
              <a:latin typeface="splart-h-faraj" panose="020A0503020102020204" pitchFamily="18" charset="-78"/>
              <a:ea typeface="splart-h-faraj" panose="020A0503020102020204" pitchFamily="18" charset="-78"/>
              <a:cs typeface="splart-h-faraj" panose="020A0503020102020204" pitchFamily="18" charset="-78"/>
            </a:endParaRPr>
          </a:p>
        </p:txBody>
      </p:sp>
      <p:pic>
        <p:nvPicPr>
          <p:cNvPr id="10" name="Image 0" descr="preencoded.png">
            <a:extLst>
              <a:ext uri="{FF2B5EF4-FFF2-40B4-BE49-F238E27FC236}">
                <a16:creationId xmlns:a16="http://schemas.microsoft.com/office/drawing/2014/main" id="{83548B2A-8C7C-4351-BAC0-8C5A87DB21C9}"/>
              </a:ext>
            </a:extLst>
          </p:cNvPr>
          <p:cNvPicPr>
            <a:picLocks noChangeAspect="1"/>
          </p:cNvPicPr>
          <p:nvPr/>
        </p:nvPicPr>
        <p:blipFill>
          <a:blip r:embed="rId3"/>
          <a:stretch>
            <a:fillRect/>
          </a:stretch>
        </p:blipFill>
        <p:spPr>
          <a:xfrm>
            <a:off x="0" y="976443"/>
            <a:ext cx="14630400" cy="348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12" name="مستطيل 11">
            <a:extLst>
              <a:ext uri="{FF2B5EF4-FFF2-40B4-BE49-F238E27FC236}">
                <a16:creationId xmlns:a16="http://schemas.microsoft.com/office/drawing/2014/main" id="{677BB101-8883-4252-8416-A9E6D5A301C6}"/>
              </a:ext>
            </a:extLst>
          </p:cNvPr>
          <p:cNvSpPr/>
          <p:nvPr/>
        </p:nvSpPr>
        <p:spPr>
          <a:xfrm>
            <a:off x="12838923" y="7651102"/>
            <a:ext cx="1754155" cy="541176"/>
          </a:xfrm>
          <a:prstGeom prst="rect">
            <a:avLst/>
          </a:prstGeom>
          <a:solidFill>
            <a:srgbClr val="112836"/>
          </a:solidFill>
          <a:ln>
            <a:solidFill>
              <a:srgbClr val="24354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200" b="1" dirty="0">
              <a:latin typeface="29LT Azer" panose="00000500000000000000" pitchFamily="2" charset="-78"/>
              <a:cs typeface="Old Antic Bold" panose="02010400000000000000" pitchFamily="2" charset="-78"/>
            </a:endParaRPr>
          </a:p>
        </p:txBody>
      </p:sp>
      <p:sp>
        <p:nvSpPr>
          <p:cNvPr id="2" name="Text 0"/>
          <p:cNvSpPr/>
          <p:nvPr/>
        </p:nvSpPr>
        <p:spPr>
          <a:xfrm>
            <a:off x="1322916" y="171321"/>
            <a:ext cx="12652177" cy="704017"/>
          </a:xfrm>
          <a:prstGeom prst="rect">
            <a:avLst/>
          </a:prstGeom>
          <a:noFill/>
          <a:ln/>
        </p:spPr>
        <p:txBody>
          <a:bodyPr wrap="none" lIns="0" tIns="0" rIns="0" bIns="0" rtlCol="0" anchor="t"/>
          <a:lstStyle/>
          <a:p>
            <a:pPr marL="0" indent="0">
              <a:lnSpc>
                <a:spcPts val="5500"/>
              </a:lnSpc>
              <a:buNone/>
            </a:pPr>
            <a:r>
              <a:rPr lang="en-US" sz="4000" dirty="0">
                <a:solidFill>
                  <a:srgbClr val="FFFFFF"/>
                </a:solidFill>
                <a:latin typeface="AbdoMaster-Bold" panose="02000500030000020004" pitchFamily="50" charset="-78"/>
                <a:cs typeface="AbdoMaster-Bold" panose="02000500030000020004" pitchFamily="50" charset="-78"/>
              </a:rPr>
              <a:t>أنشطة وتطبيقات عملية لاستخدام طريقة المناقشة والحوار</a:t>
            </a:r>
          </a:p>
        </p:txBody>
      </p:sp>
      <p:pic>
        <p:nvPicPr>
          <p:cNvPr id="3" name="Image 0" descr="preencoded.png"/>
          <p:cNvPicPr>
            <a:picLocks noChangeAspect="1"/>
          </p:cNvPicPr>
          <p:nvPr/>
        </p:nvPicPr>
        <p:blipFill>
          <a:blip r:embed="rId3"/>
          <a:stretch>
            <a:fillRect/>
          </a:stretch>
        </p:blipFill>
        <p:spPr>
          <a:xfrm>
            <a:off x="261256" y="1375090"/>
            <a:ext cx="4655429" cy="3839651"/>
          </a:xfrm>
          <a:prstGeom prst="rect">
            <a:avLst/>
          </a:prstGeom>
        </p:spPr>
      </p:pic>
      <p:sp>
        <p:nvSpPr>
          <p:cNvPr id="4" name="Text 1"/>
          <p:cNvSpPr/>
          <p:nvPr/>
        </p:nvSpPr>
        <p:spPr>
          <a:xfrm>
            <a:off x="2459474" y="5365669"/>
            <a:ext cx="2816185" cy="351949"/>
          </a:xfrm>
          <a:prstGeom prst="rect">
            <a:avLst/>
          </a:prstGeom>
          <a:noFill/>
          <a:ln/>
        </p:spPr>
        <p:txBody>
          <a:bodyPr wrap="none" lIns="0" tIns="0" rIns="0" bIns="0" rtlCol="0" anchor="t"/>
          <a:lstStyle/>
          <a:p>
            <a:pPr marL="0" indent="0" algn="l">
              <a:lnSpc>
                <a:spcPts val="2750"/>
              </a:lnSpc>
              <a:buNone/>
            </a:pPr>
            <a:r>
              <a:rPr lang="en-US" sz="3600" b="1" dirty="0">
                <a:solidFill>
                  <a:srgbClr val="66FF66"/>
                </a:solidFill>
                <a:latin typeface="29LT Azer" panose="00000500000000000000" pitchFamily="2" charset="-78"/>
                <a:cs typeface="29LT Azer" panose="00000500000000000000" pitchFamily="2" charset="-78"/>
              </a:rPr>
              <a:t>مناقشة</a:t>
            </a:r>
            <a:r>
              <a:rPr lang="en-US" sz="2200" dirty="0">
                <a:solidFill>
                  <a:srgbClr val="CAD6DE"/>
                </a:solidFill>
                <a:latin typeface="Unbounded" pitchFamily="34" charset="0"/>
                <a:ea typeface="Unbounded" pitchFamily="34" charset="-122"/>
                <a:cs typeface="Unbounded" pitchFamily="34" charset="-120"/>
              </a:rPr>
              <a:t> </a:t>
            </a:r>
            <a:r>
              <a:rPr lang="en-US" sz="3600" b="1" dirty="0">
                <a:solidFill>
                  <a:srgbClr val="66FF66"/>
                </a:solidFill>
                <a:latin typeface="29LT Azer" panose="00000500000000000000" pitchFamily="2" charset="-78"/>
                <a:cs typeface="29LT Azer" panose="00000500000000000000" pitchFamily="2" charset="-78"/>
              </a:rPr>
              <a:t>جماعية</a:t>
            </a:r>
          </a:p>
        </p:txBody>
      </p:sp>
      <p:sp>
        <p:nvSpPr>
          <p:cNvPr id="5" name="Text 2"/>
          <p:cNvSpPr/>
          <p:nvPr/>
        </p:nvSpPr>
        <p:spPr>
          <a:xfrm>
            <a:off x="837724" y="5789414"/>
            <a:ext cx="4078962" cy="1149072"/>
          </a:xfrm>
          <a:prstGeom prst="rect">
            <a:avLst/>
          </a:prstGeom>
          <a:noFill/>
          <a:ln/>
        </p:spPr>
        <p:txBody>
          <a:bodyPr wrap="square" lIns="0" tIns="0" rIns="0" bIns="0" rtlCol="0" anchor="t"/>
          <a:lstStyle/>
          <a:p>
            <a:pPr marL="0" indent="0">
              <a:lnSpc>
                <a:spcPct val="150000"/>
              </a:lnSpc>
              <a:buNone/>
            </a:pPr>
            <a:r>
              <a:rPr lang="en-US" sz="3200" dirty="0">
                <a:solidFill>
                  <a:srgbClr val="CAD6DE"/>
                </a:solidFill>
                <a:latin typeface="splart-h-faraj" panose="020A0503020102020204" pitchFamily="18" charset="-78"/>
                <a:ea typeface="splart-h-faraj" panose="020A0503020102020204" pitchFamily="18" charset="-78"/>
                <a:cs typeface="splart-h-faraj" panose="020A0503020102020204" pitchFamily="18" charset="-78"/>
              </a:rPr>
              <a:t>تقسيم الطلاب إلى مجموعات صغيرة لمناقشة قضية أو موضوع محدد، ثم تقديم ملخص للمناقشة أمام الصف</a:t>
            </a:r>
            <a:r>
              <a:rPr lang="en-US" sz="1850" dirty="0">
                <a:solidFill>
                  <a:srgbClr val="CAD6DE"/>
                </a:solidFill>
                <a:latin typeface="Cabin" pitchFamily="34" charset="0"/>
                <a:ea typeface="Cabin" pitchFamily="34" charset="-122"/>
                <a:cs typeface="Cabin" pitchFamily="34" charset="-120"/>
              </a:rPr>
              <a:t>.</a:t>
            </a:r>
            <a:endParaRPr lang="en-US" sz="1850" dirty="0"/>
          </a:p>
        </p:txBody>
      </p:sp>
      <p:pic>
        <p:nvPicPr>
          <p:cNvPr id="6" name="Image 1" descr="preencoded.png"/>
          <p:cNvPicPr>
            <a:picLocks noChangeAspect="1"/>
          </p:cNvPicPr>
          <p:nvPr/>
        </p:nvPicPr>
        <p:blipFill>
          <a:blip r:embed="rId4"/>
          <a:stretch>
            <a:fillRect/>
          </a:stretch>
        </p:blipFill>
        <p:spPr>
          <a:xfrm>
            <a:off x="5484554" y="1340925"/>
            <a:ext cx="4078962" cy="3839651"/>
          </a:xfrm>
          <a:prstGeom prst="rect">
            <a:avLst/>
          </a:prstGeom>
        </p:spPr>
      </p:pic>
      <p:sp>
        <p:nvSpPr>
          <p:cNvPr id="7" name="Text 3"/>
          <p:cNvSpPr/>
          <p:nvPr/>
        </p:nvSpPr>
        <p:spPr>
          <a:xfrm>
            <a:off x="7643439" y="5365669"/>
            <a:ext cx="2039541" cy="351948"/>
          </a:xfrm>
          <a:prstGeom prst="rect">
            <a:avLst/>
          </a:prstGeom>
          <a:noFill/>
          <a:ln/>
        </p:spPr>
        <p:txBody>
          <a:bodyPr wrap="none" lIns="0" tIns="0" rIns="0" bIns="0" rtlCol="0" anchor="t"/>
          <a:lstStyle/>
          <a:p>
            <a:pPr marL="0" indent="0" algn="l">
              <a:lnSpc>
                <a:spcPts val="2750"/>
              </a:lnSpc>
              <a:buNone/>
            </a:pPr>
            <a:r>
              <a:rPr lang="en-US" sz="3600" b="1" dirty="0">
                <a:solidFill>
                  <a:srgbClr val="66FF66"/>
                </a:solidFill>
                <a:latin typeface="29LT Azer" panose="00000500000000000000" pitchFamily="2" charset="-78"/>
                <a:cs typeface="29LT Azer" panose="00000500000000000000" pitchFamily="2" charset="-78"/>
              </a:rPr>
              <a:t>عرض</a:t>
            </a:r>
            <a:r>
              <a:rPr lang="en-US" sz="2200" dirty="0">
                <a:solidFill>
                  <a:srgbClr val="CAD6DE"/>
                </a:solidFill>
                <a:latin typeface="Unbounded" pitchFamily="34" charset="0"/>
                <a:ea typeface="Unbounded" pitchFamily="34" charset="-122"/>
                <a:cs typeface="Unbounded" pitchFamily="34" charset="-120"/>
              </a:rPr>
              <a:t> </a:t>
            </a:r>
            <a:r>
              <a:rPr lang="en-US" sz="3600" b="1" dirty="0">
                <a:solidFill>
                  <a:srgbClr val="66FF66"/>
                </a:solidFill>
                <a:latin typeface="29LT Azer" panose="00000500000000000000" pitchFamily="2" charset="-78"/>
                <a:cs typeface="29LT Azer" panose="00000500000000000000" pitchFamily="2" charset="-78"/>
              </a:rPr>
              <a:t>وحوار</a:t>
            </a:r>
          </a:p>
        </p:txBody>
      </p:sp>
      <p:sp>
        <p:nvSpPr>
          <p:cNvPr id="8" name="Text 4"/>
          <p:cNvSpPr/>
          <p:nvPr/>
        </p:nvSpPr>
        <p:spPr>
          <a:xfrm>
            <a:off x="5942139" y="5739603"/>
            <a:ext cx="3644472" cy="1149072"/>
          </a:xfrm>
          <a:prstGeom prst="rect">
            <a:avLst/>
          </a:prstGeom>
          <a:noFill/>
          <a:ln/>
        </p:spPr>
        <p:txBody>
          <a:bodyPr wrap="square" lIns="0" tIns="0" rIns="0" bIns="0" rtlCol="0" anchor="t"/>
          <a:lstStyle/>
          <a:p>
            <a:pPr marL="0" indent="0">
              <a:lnSpc>
                <a:spcPct val="150000"/>
              </a:lnSpc>
              <a:buNone/>
            </a:pPr>
            <a:r>
              <a:rPr lang="en-US" sz="3200" dirty="0">
                <a:solidFill>
                  <a:srgbClr val="CAD6DE"/>
                </a:solidFill>
                <a:latin typeface="splart-h-faraj" panose="020A0503020102020204" pitchFamily="18" charset="-78"/>
                <a:ea typeface="splart-h-faraj" panose="020A0503020102020204" pitchFamily="18" charset="-78"/>
                <a:cs typeface="splart-h-faraj" panose="020A0503020102020204" pitchFamily="18" charset="-78"/>
              </a:rPr>
              <a:t>يقوم أحد الطلاب بعرض موضوع أو قضية، ثم يفتح المجال للأسئلة والنقاش من قبل زملائه</a:t>
            </a:r>
            <a:r>
              <a:rPr lang="en-US" sz="3200" dirty="0">
                <a:solidFill>
                  <a:srgbClr val="CAD6DE"/>
                </a:solidFill>
                <a:latin typeface="Cabin" pitchFamily="34" charset="0"/>
                <a:ea typeface="Cabin" pitchFamily="34" charset="-122"/>
                <a:cs typeface="Cabin" pitchFamily="34" charset="-120"/>
              </a:rPr>
              <a:t>.</a:t>
            </a:r>
            <a:endParaRPr lang="en-US" sz="3200" dirty="0"/>
          </a:p>
        </p:txBody>
      </p:sp>
      <p:pic>
        <p:nvPicPr>
          <p:cNvPr id="9" name="Image 2" descr="preencoded.png"/>
          <p:cNvPicPr>
            <a:picLocks noChangeAspect="1"/>
          </p:cNvPicPr>
          <p:nvPr/>
        </p:nvPicPr>
        <p:blipFill>
          <a:blip r:embed="rId5"/>
          <a:stretch>
            <a:fillRect/>
          </a:stretch>
        </p:blipFill>
        <p:spPr>
          <a:xfrm>
            <a:off x="10131385" y="1375090"/>
            <a:ext cx="4079081" cy="3859171"/>
          </a:xfrm>
          <a:prstGeom prst="rect">
            <a:avLst/>
          </a:prstGeom>
        </p:spPr>
      </p:pic>
      <p:sp>
        <p:nvSpPr>
          <p:cNvPr id="10" name="Text 5"/>
          <p:cNvSpPr/>
          <p:nvPr/>
        </p:nvSpPr>
        <p:spPr>
          <a:xfrm>
            <a:off x="13067736" y="5437465"/>
            <a:ext cx="1296527" cy="351949"/>
          </a:xfrm>
          <a:prstGeom prst="rect">
            <a:avLst/>
          </a:prstGeom>
          <a:noFill/>
          <a:ln/>
        </p:spPr>
        <p:txBody>
          <a:bodyPr wrap="none" lIns="0" tIns="0" rIns="0" bIns="0" rtlCol="0" anchor="t"/>
          <a:lstStyle/>
          <a:p>
            <a:pPr marL="0" indent="0" algn="l">
              <a:lnSpc>
                <a:spcPts val="2750"/>
              </a:lnSpc>
              <a:buNone/>
            </a:pPr>
            <a:r>
              <a:rPr lang="en-US" sz="3600" b="1" dirty="0">
                <a:solidFill>
                  <a:srgbClr val="66FF66"/>
                </a:solidFill>
                <a:latin typeface="29LT Azer" panose="00000500000000000000" pitchFamily="2" charset="-78"/>
                <a:ea typeface="Unbounded" pitchFamily="34" charset="-122"/>
                <a:cs typeface="29LT Azer" panose="00000500000000000000" pitchFamily="2" charset="-78"/>
              </a:rPr>
              <a:t>مناظرة</a:t>
            </a:r>
            <a:endParaRPr lang="en-US" sz="3600" b="1" dirty="0">
              <a:solidFill>
                <a:srgbClr val="66FF66"/>
              </a:solidFill>
              <a:latin typeface="29LT Azer" panose="00000500000000000000" pitchFamily="2" charset="-78"/>
              <a:cs typeface="29LT Azer" panose="00000500000000000000" pitchFamily="2" charset="-78"/>
            </a:endParaRPr>
          </a:p>
        </p:txBody>
      </p:sp>
      <p:sp>
        <p:nvSpPr>
          <p:cNvPr id="11" name="Text 6"/>
          <p:cNvSpPr/>
          <p:nvPr/>
        </p:nvSpPr>
        <p:spPr>
          <a:xfrm>
            <a:off x="10131385" y="5789414"/>
            <a:ext cx="4079081" cy="1149072"/>
          </a:xfrm>
          <a:prstGeom prst="rect">
            <a:avLst/>
          </a:prstGeom>
          <a:noFill/>
          <a:ln/>
        </p:spPr>
        <p:txBody>
          <a:bodyPr wrap="square" lIns="0" tIns="0" rIns="0" bIns="0" rtlCol="0" anchor="t"/>
          <a:lstStyle/>
          <a:p>
            <a:pPr marL="0" indent="0">
              <a:lnSpc>
                <a:spcPct val="150000"/>
              </a:lnSpc>
              <a:buNone/>
            </a:pPr>
            <a:r>
              <a:rPr lang="en-US" sz="3200" dirty="0">
                <a:solidFill>
                  <a:srgbClr val="CAD6DE"/>
                </a:solidFill>
                <a:latin typeface="splart-h-faraj" panose="020A0503020102020204" pitchFamily="18" charset="-78"/>
                <a:ea typeface="splart-h-faraj" panose="020A0503020102020204" pitchFamily="18" charset="-78"/>
                <a:cs typeface="splart-h-faraj" panose="020A0503020102020204" pitchFamily="18" charset="-78"/>
              </a:rPr>
              <a:t>تقسيم الطلاب إلى فريقين متنافسين لمناقشة موضوع أو قضية محددة من وجهتي نظر متعارضتين</a:t>
            </a:r>
            <a:r>
              <a:rPr lang="en-US" sz="1850" dirty="0">
                <a:solidFill>
                  <a:srgbClr val="CAD6DE"/>
                </a:solidFill>
                <a:latin typeface="Cabin" pitchFamily="34" charset="0"/>
                <a:ea typeface="Cabin" pitchFamily="34" charset="-122"/>
                <a:cs typeface="Cabin" pitchFamily="34" charset="-120"/>
              </a:rPr>
              <a:t>.</a:t>
            </a:r>
            <a:endParaRPr lang="en-US" sz="18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15">
            <a:extLst>
              <a:ext uri="{FF2B5EF4-FFF2-40B4-BE49-F238E27FC236}">
                <a16:creationId xmlns:a16="http://schemas.microsoft.com/office/drawing/2014/main" id="{EBF54954-35FD-4994-AF09-6B96511D262D}"/>
              </a:ext>
            </a:extLst>
          </p:cNvPr>
          <p:cNvSpPr/>
          <p:nvPr/>
        </p:nvSpPr>
        <p:spPr>
          <a:xfrm>
            <a:off x="12708295" y="7859974"/>
            <a:ext cx="1884784" cy="332304"/>
          </a:xfrm>
          <a:prstGeom prst="rect">
            <a:avLst/>
          </a:prstGeom>
          <a:solidFill>
            <a:srgbClr val="112836"/>
          </a:solidFill>
          <a:ln>
            <a:solidFill>
              <a:srgbClr val="24354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200" b="1" dirty="0">
              <a:latin typeface="29LT Azer" panose="00000500000000000000" pitchFamily="2" charset="-78"/>
              <a:cs typeface="Old Antic Bold" panose="02010400000000000000" pitchFamily="2" charset="-78"/>
            </a:endParaRPr>
          </a:p>
        </p:txBody>
      </p:sp>
      <p:pic>
        <p:nvPicPr>
          <p:cNvPr id="2" name="Image 0" descr="preencoded.png"/>
          <p:cNvPicPr>
            <a:picLocks noChangeAspect="1"/>
          </p:cNvPicPr>
          <p:nvPr/>
        </p:nvPicPr>
        <p:blipFill>
          <a:blip r:embed="rId3"/>
          <a:stretch>
            <a:fillRect/>
          </a:stretch>
        </p:blipFill>
        <p:spPr>
          <a:xfrm>
            <a:off x="-1" y="0"/>
            <a:ext cx="5731329" cy="8229719"/>
          </a:xfrm>
          <a:prstGeom prst="rect">
            <a:avLst/>
          </a:prstGeom>
        </p:spPr>
      </p:pic>
      <p:sp>
        <p:nvSpPr>
          <p:cNvPr id="3" name="Text 0"/>
          <p:cNvSpPr/>
          <p:nvPr/>
        </p:nvSpPr>
        <p:spPr>
          <a:xfrm>
            <a:off x="6277332" y="79626"/>
            <a:ext cx="7562136" cy="1329214"/>
          </a:xfrm>
          <a:prstGeom prst="rect">
            <a:avLst/>
          </a:prstGeom>
          <a:noFill/>
          <a:ln/>
        </p:spPr>
        <p:txBody>
          <a:bodyPr wrap="square" lIns="0" tIns="0" rIns="0" bIns="0" rtlCol="0" anchor="t"/>
          <a:lstStyle/>
          <a:p>
            <a:pPr marL="0" indent="0">
              <a:lnSpc>
                <a:spcPts val="5200"/>
              </a:lnSpc>
              <a:buNone/>
            </a:pPr>
            <a:r>
              <a:rPr lang="en-US" sz="4000" dirty="0">
                <a:solidFill>
                  <a:srgbClr val="FFFFFF"/>
                </a:solidFill>
                <a:latin typeface="AbdoMaster-Bold" panose="02000500030000020004" pitchFamily="50" charset="-78"/>
                <a:cs typeface="AbdoMaster-Bold" panose="02000500030000020004" pitchFamily="50" charset="-78"/>
              </a:rPr>
              <a:t>تخطيط الدرس باستخدام طريقة المناقشة والحوار</a:t>
            </a:r>
          </a:p>
        </p:txBody>
      </p:sp>
      <p:sp>
        <p:nvSpPr>
          <p:cNvPr id="5" name="Text 2"/>
          <p:cNvSpPr/>
          <p:nvPr/>
        </p:nvSpPr>
        <p:spPr>
          <a:xfrm>
            <a:off x="11610645" y="1702189"/>
            <a:ext cx="2658666" cy="332303"/>
          </a:xfrm>
          <a:prstGeom prst="rect">
            <a:avLst/>
          </a:prstGeom>
          <a:noFill/>
          <a:ln/>
        </p:spPr>
        <p:txBody>
          <a:bodyPr wrap="none" lIns="0" tIns="0" rIns="0" bIns="0" rtlCol="0" anchor="t"/>
          <a:lstStyle/>
          <a:p>
            <a:pPr marL="0" indent="0">
              <a:lnSpc>
                <a:spcPts val="2600"/>
              </a:lnSpc>
              <a:buNone/>
            </a:pPr>
            <a:r>
              <a:rPr lang="en-US" sz="3600" b="1" dirty="0">
                <a:solidFill>
                  <a:srgbClr val="66FF66"/>
                </a:solidFill>
                <a:latin typeface="29LT Azer" panose="00000500000000000000" pitchFamily="2" charset="-78"/>
                <a:cs typeface="29LT Azer" panose="00000500000000000000" pitchFamily="2" charset="-78"/>
              </a:rPr>
              <a:t>تحديد الأهداف</a:t>
            </a:r>
          </a:p>
        </p:txBody>
      </p:sp>
      <p:sp>
        <p:nvSpPr>
          <p:cNvPr id="6" name="Text 3"/>
          <p:cNvSpPr/>
          <p:nvPr/>
        </p:nvSpPr>
        <p:spPr>
          <a:xfrm>
            <a:off x="5977000" y="2065416"/>
            <a:ext cx="8261762" cy="879524"/>
          </a:xfrm>
          <a:prstGeom prst="rect">
            <a:avLst/>
          </a:prstGeom>
          <a:solidFill>
            <a:srgbClr val="243540"/>
          </a:solidFill>
          <a:ln/>
        </p:spPr>
        <p:txBody>
          <a:bodyPr wrap="square" lIns="0" tIns="0" rIns="0" bIns="0" rtlCol="0" anchor="t"/>
          <a:lstStyle/>
          <a:p>
            <a:pPr marL="0" indent="0" algn="just">
              <a:lnSpc>
                <a:spcPts val="2800"/>
              </a:lnSpc>
              <a:buNone/>
            </a:pPr>
            <a:r>
              <a:rPr lang="en-US" sz="2800" dirty="0">
                <a:solidFill>
                  <a:srgbClr val="CAD6DE"/>
                </a:solidFill>
                <a:latin typeface="Cabin" pitchFamily="34" charset="0"/>
                <a:ea typeface="Cabin" pitchFamily="34" charset="-122"/>
                <a:cs typeface="Dima Font" panose="02000700000000000000" pitchFamily="2" charset="-78"/>
              </a:rPr>
              <a:t>يجب على المعلم تحديد الأهداف المراد تحقيقها </a:t>
            </a:r>
            <a:r>
              <a:rPr lang="ar-EG" sz="2800" dirty="0">
                <a:solidFill>
                  <a:srgbClr val="CAD6DE"/>
                </a:solidFill>
                <a:latin typeface="Cabin" pitchFamily="34" charset="0"/>
                <a:ea typeface="Cabin" pitchFamily="34" charset="-122"/>
                <a:cs typeface="Dima Font" panose="02000700000000000000" pitchFamily="2" charset="-78"/>
              </a:rPr>
              <a:t>ب</a:t>
            </a:r>
            <a:r>
              <a:rPr lang="en-US" sz="2800" dirty="0">
                <a:solidFill>
                  <a:srgbClr val="CAD6DE"/>
                </a:solidFill>
                <a:latin typeface="Cabin" pitchFamily="34" charset="0"/>
                <a:ea typeface="Cabin" pitchFamily="34" charset="-122"/>
                <a:cs typeface="Dima Font" panose="02000700000000000000" pitchFamily="2" charset="-78"/>
              </a:rPr>
              <a:t>استخدام طريقة المناقشة والحوار، </a:t>
            </a:r>
            <a:r>
              <a:rPr lang="ar-EG" sz="2800" dirty="0">
                <a:solidFill>
                  <a:srgbClr val="CAD6DE"/>
                </a:solidFill>
                <a:latin typeface="Cabin" pitchFamily="34" charset="0"/>
                <a:ea typeface="Cabin" pitchFamily="34" charset="-122"/>
                <a:cs typeface="Dima Font" panose="02000700000000000000" pitchFamily="2" charset="-78"/>
              </a:rPr>
              <a:t>ويجب</a:t>
            </a:r>
            <a:r>
              <a:rPr lang="en-US" sz="2800" dirty="0">
                <a:solidFill>
                  <a:srgbClr val="CAD6DE"/>
                </a:solidFill>
                <a:latin typeface="Cabin" pitchFamily="34" charset="0"/>
                <a:ea typeface="Cabin" pitchFamily="34" charset="-122"/>
                <a:cs typeface="Dima Font" panose="02000700000000000000" pitchFamily="2" charset="-78"/>
              </a:rPr>
              <a:t> أن تكون الأهداف محددة وقابلة للقياس.</a:t>
            </a:r>
            <a:endParaRPr lang="en-US" sz="2800" dirty="0">
              <a:cs typeface="Dima Font" panose="02000700000000000000" pitchFamily="2" charset="-78"/>
            </a:endParaRPr>
          </a:p>
        </p:txBody>
      </p:sp>
      <p:sp>
        <p:nvSpPr>
          <p:cNvPr id="8" name="Text 5"/>
          <p:cNvSpPr/>
          <p:nvPr/>
        </p:nvSpPr>
        <p:spPr>
          <a:xfrm>
            <a:off x="11580096" y="3459052"/>
            <a:ext cx="2658666" cy="332303"/>
          </a:xfrm>
          <a:prstGeom prst="rect">
            <a:avLst/>
          </a:prstGeom>
          <a:noFill/>
          <a:ln/>
        </p:spPr>
        <p:txBody>
          <a:bodyPr wrap="none" lIns="0" tIns="0" rIns="0" bIns="0" rtlCol="0" anchor="t"/>
          <a:lstStyle/>
          <a:p>
            <a:pPr>
              <a:lnSpc>
                <a:spcPts val="2600"/>
              </a:lnSpc>
            </a:pPr>
            <a:r>
              <a:rPr lang="en-US" sz="3600" b="1" dirty="0">
                <a:solidFill>
                  <a:srgbClr val="66FF66"/>
                </a:solidFill>
                <a:latin typeface="29LT Azer" panose="00000500000000000000" pitchFamily="2" charset="-78"/>
                <a:cs typeface="29LT Azer" panose="00000500000000000000" pitchFamily="2" charset="-78"/>
              </a:rPr>
              <a:t>اختيار المحتوى</a:t>
            </a:r>
          </a:p>
        </p:txBody>
      </p:sp>
      <p:sp>
        <p:nvSpPr>
          <p:cNvPr id="9" name="Text 6"/>
          <p:cNvSpPr/>
          <p:nvPr/>
        </p:nvSpPr>
        <p:spPr>
          <a:xfrm>
            <a:off x="5977000" y="3830973"/>
            <a:ext cx="8168743" cy="879525"/>
          </a:xfrm>
          <a:prstGeom prst="rect">
            <a:avLst/>
          </a:prstGeom>
          <a:solidFill>
            <a:srgbClr val="243540"/>
          </a:solidFill>
          <a:ln/>
        </p:spPr>
        <p:txBody>
          <a:bodyPr wrap="square" lIns="0" tIns="0" rIns="0" bIns="0" rtlCol="0" anchor="t"/>
          <a:lstStyle/>
          <a:p>
            <a:pPr marL="0" indent="0" algn="just">
              <a:lnSpc>
                <a:spcPts val="2800"/>
              </a:lnSpc>
              <a:buNone/>
            </a:pPr>
            <a:r>
              <a:rPr lang="en-US" sz="2800" dirty="0">
                <a:solidFill>
                  <a:srgbClr val="CAD6DE"/>
                </a:solidFill>
                <a:latin typeface="Cabin" pitchFamily="34" charset="0"/>
                <a:cs typeface="Dima Font" panose="02000700000000000000" pitchFamily="2" charset="-78"/>
              </a:rPr>
              <a:t>يختار المعلم المحتوى التعليمي الذي يتناسب مع طبيعة المادة الدراسية وأهداف الدرس، ويكون مثيرًا للتفكير والنقاش.</a:t>
            </a:r>
          </a:p>
        </p:txBody>
      </p:sp>
      <p:sp>
        <p:nvSpPr>
          <p:cNvPr id="11" name="Text 8"/>
          <p:cNvSpPr/>
          <p:nvPr/>
        </p:nvSpPr>
        <p:spPr>
          <a:xfrm>
            <a:off x="11610645" y="5127119"/>
            <a:ext cx="2658666" cy="332303"/>
          </a:xfrm>
          <a:prstGeom prst="rect">
            <a:avLst/>
          </a:prstGeom>
          <a:noFill/>
          <a:ln/>
        </p:spPr>
        <p:txBody>
          <a:bodyPr wrap="none" lIns="0" tIns="0" rIns="0" bIns="0" rtlCol="0" anchor="t"/>
          <a:lstStyle/>
          <a:p>
            <a:pPr>
              <a:lnSpc>
                <a:spcPts val="2600"/>
              </a:lnSpc>
            </a:pPr>
            <a:r>
              <a:rPr lang="en-US" sz="3600" b="1" dirty="0">
                <a:solidFill>
                  <a:srgbClr val="66FF66"/>
                </a:solidFill>
                <a:latin typeface="29LT Azer" panose="00000500000000000000" pitchFamily="2" charset="-78"/>
                <a:cs typeface="29LT Azer" panose="00000500000000000000" pitchFamily="2" charset="-78"/>
              </a:rPr>
              <a:t>تحديد إجراءات التنفيذ</a:t>
            </a:r>
          </a:p>
        </p:txBody>
      </p:sp>
      <p:sp>
        <p:nvSpPr>
          <p:cNvPr id="12" name="Text 9"/>
          <p:cNvSpPr/>
          <p:nvPr/>
        </p:nvSpPr>
        <p:spPr>
          <a:xfrm>
            <a:off x="6041122" y="5582714"/>
            <a:ext cx="8102629" cy="789992"/>
          </a:xfrm>
          <a:prstGeom prst="rect">
            <a:avLst/>
          </a:prstGeom>
          <a:solidFill>
            <a:srgbClr val="243540"/>
          </a:solidFill>
          <a:ln/>
        </p:spPr>
        <p:txBody>
          <a:bodyPr wrap="square" lIns="0" tIns="0" rIns="0" bIns="0" rtlCol="0" anchor="t"/>
          <a:lstStyle/>
          <a:p>
            <a:pPr marL="0" indent="0" algn="just">
              <a:lnSpc>
                <a:spcPts val="2800"/>
              </a:lnSpc>
              <a:buNone/>
            </a:pPr>
            <a:r>
              <a:rPr lang="en-US" sz="2800" dirty="0">
                <a:solidFill>
                  <a:srgbClr val="CAD6DE"/>
                </a:solidFill>
                <a:latin typeface="Cabin" pitchFamily="34" charset="0"/>
                <a:cs typeface="Dima Font" panose="02000700000000000000" pitchFamily="2" charset="-78"/>
              </a:rPr>
              <a:t>يقوم المعلم بتحديد خطوات سير المناقشة والأدوار المتوقعة من الطلاب، بالإضافة إلى الأساليب والوسائل التعليمية المناسبة.</a:t>
            </a:r>
          </a:p>
        </p:txBody>
      </p:sp>
      <p:sp>
        <p:nvSpPr>
          <p:cNvPr id="14" name="Text 11"/>
          <p:cNvSpPr/>
          <p:nvPr/>
        </p:nvSpPr>
        <p:spPr>
          <a:xfrm>
            <a:off x="11491564" y="6882235"/>
            <a:ext cx="2658666" cy="332303"/>
          </a:xfrm>
          <a:prstGeom prst="rect">
            <a:avLst/>
          </a:prstGeom>
          <a:noFill/>
          <a:ln/>
        </p:spPr>
        <p:txBody>
          <a:bodyPr wrap="none" lIns="0" tIns="0" rIns="0" bIns="0" rtlCol="0" anchor="t"/>
          <a:lstStyle/>
          <a:p>
            <a:pPr indent="0">
              <a:lnSpc>
                <a:spcPts val="2600"/>
              </a:lnSpc>
              <a:buNone/>
            </a:pPr>
            <a:r>
              <a:rPr lang="en-US" sz="3600" b="1" dirty="0">
                <a:solidFill>
                  <a:srgbClr val="66FF66"/>
                </a:solidFill>
                <a:latin typeface="29LT Azer" panose="00000500000000000000" pitchFamily="2" charset="-78"/>
                <a:cs typeface="29LT Azer" panose="00000500000000000000" pitchFamily="2" charset="-78"/>
              </a:rPr>
              <a:t>إعداد أدوات التقويم</a:t>
            </a:r>
          </a:p>
        </p:txBody>
      </p:sp>
      <p:sp>
        <p:nvSpPr>
          <p:cNvPr id="15" name="Text 12"/>
          <p:cNvSpPr/>
          <p:nvPr/>
        </p:nvSpPr>
        <p:spPr>
          <a:xfrm>
            <a:off x="6007085" y="7312753"/>
            <a:ext cx="8102629" cy="879525"/>
          </a:xfrm>
          <a:prstGeom prst="rect">
            <a:avLst/>
          </a:prstGeom>
          <a:solidFill>
            <a:srgbClr val="243540"/>
          </a:solidFill>
          <a:ln/>
        </p:spPr>
        <p:txBody>
          <a:bodyPr wrap="square" lIns="0" tIns="0" rIns="0" bIns="0" rtlCol="0" anchor="t"/>
          <a:lstStyle/>
          <a:p>
            <a:pPr marL="0" indent="0" algn="just">
              <a:lnSpc>
                <a:spcPts val="2800"/>
              </a:lnSpc>
              <a:buNone/>
            </a:pPr>
            <a:r>
              <a:rPr lang="en-US" sz="2800" dirty="0">
                <a:solidFill>
                  <a:srgbClr val="CAD6DE"/>
                </a:solidFill>
                <a:latin typeface="Cabin" pitchFamily="34" charset="0"/>
                <a:cs typeface="Dima Font" panose="02000700000000000000" pitchFamily="2" charset="-78"/>
              </a:rPr>
              <a:t>يجب على المعلم إعداد أدوات تقويم مناسبة لقياس مدى تحقيق الأهداف، مثل أسئلة شفوية أو تحريرية أو بطاقات ملاحظة</a:t>
            </a:r>
            <a:r>
              <a:rPr lang="en-US" sz="1750" dirty="0">
                <a:solidFill>
                  <a:srgbClr val="CAD6DE"/>
                </a:solidFill>
                <a:latin typeface="Cabin" pitchFamily="34" charset="0"/>
                <a:ea typeface="Cabin" pitchFamily="34" charset="-122"/>
                <a:cs typeface="Cabin" pitchFamily="34" charset="-120"/>
              </a:rPr>
              <a:t>.</a:t>
            </a:r>
            <a:endParaRPr lang="en-US" sz="17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عصف الذهن">
            <a:extLst>
              <a:ext uri="{FF2B5EF4-FFF2-40B4-BE49-F238E27FC236}">
                <a16:creationId xmlns:a16="http://schemas.microsoft.com/office/drawing/2014/main" id="{41F0688F-DECB-45A2-8DBF-415BA70C1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37014"/>
            <a:ext cx="14630398" cy="7560130"/>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رة 2">
            <a:extLst>
              <a:ext uri="{FF2B5EF4-FFF2-40B4-BE49-F238E27FC236}">
                <a16:creationId xmlns:a16="http://schemas.microsoft.com/office/drawing/2014/main" id="{F58A9339-D5E6-4A45-AC8C-572E973DD86A}"/>
              </a:ext>
            </a:extLst>
          </p:cNvPr>
          <p:cNvPicPr>
            <a:picLocks noChangeAspect="1"/>
          </p:cNvPicPr>
          <p:nvPr/>
        </p:nvPicPr>
        <p:blipFill rotWithShape="1">
          <a:blip r:embed="rId3"/>
          <a:srcRect l="8371" t="28346" r="7477" b="34662"/>
          <a:stretch/>
        </p:blipFill>
        <p:spPr>
          <a:xfrm>
            <a:off x="130630" y="0"/>
            <a:ext cx="14630398" cy="2008415"/>
          </a:xfrm>
          <a:prstGeom prst="rect">
            <a:avLst/>
          </a:prstGeom>
        </p:spPr>
      </p:pic>
    </p:spTree>
    <p:extLst>
      <p:ext uri="{BB962C8B-B14F-4D97-AF65-F5344CB8AC3E}">
        <p14:creationId xmlns:p14="http://schemas.microsoft.com/office/powerpoint/2010/main" val="25220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07186" y="0"/>
            <a:ext cx="6123214" cy="8229600"/>
          </a:xfrm>
          <a:prstGeom prst="rect">
            <a:avLst/>
          </a:prstGeom>
        </p:spPr>
      </p:pic>
      <p:sp>
        <p:nvSpPr>
          <p:cNvPr id="3" name="Text 0"/>
          <p:cNvSpPr/>
          <p:nvPr/>
        </p:nvSpPr>
        <p:spPr>
          <a:xfrm>
            <a:off x="291512" y="1214351"/>
            <a:ext cx="7556421" cy="1956435"/>
          </a:xfrm>
          <a:prstGeom prst="rect">
            <a:avLst/>
          </a:prstGeom>
          <a:noFill/>
          <a:ln/>
        </p:spPr>
        <p:txBody>
          <a:bodyPr wrap="square" lIns="0" tIns="0" rIns="0" bIns="0" rtlCol="0" anchor="t"/>
          <a:lstStyle/>
          <a:p>
            <a:pPr marL="0" indent="0">
              <a:lnSpc>
                <a:spcPts val="7700"/>
              </a:lnSpc>
              <a:buNone/>
            </a:pPr>
            <a:r>
              <a:rPr lang="en-US" sz="6000" dirty="0">
                <a:solidFill>
                  <a:srgbClr val="F2E782"/>
                </a:solidFill>
                <a:latin typeface="PetraGlyphText Bold" panose="020A0503020102020204" pitchFamily="18" charset="-78"/>
                <a:cs typeface="PetraGlyphText Bold" panose="020A0503020102020204" pitchFamily="18" charset="-78"/>
              </a:rPr>
              <a:t>ماهية طريقة العصف الذهني</a:t>
            </a:r>
          </a:p>
        </p:txBody>
      </p:sp>
      <p:sp>
        <p:nvSpPr>
          <p:cNvPr id="4" name="Text 1"/>
          <p:cNvSpPr/>
          <p:nvPr/>
        </p:nvSpPr>
        <p:spPr>
          <a:xfrm>
            <a:off x="337894" y="2963822"/>
            <a:ext cx="7875380" cy="1088708"/>
          </a:xfrm>
          <a:prstGeom prst="rect">
            <a:avLst/>
          </a:prstGeom>
          <a:noFill/>
          <a:ln/>
        </p:spPr>
        <p:txBody>
          <a:bodyPr wrap="square" lIns="0" tIns="0" rIns="0" bIns="0" rtlCol="0" anchor="t"/>
          <a:lstStyle/>
          <a:p>
            <a:pPr marL="0" indent="0" algn="just">
              <a:lnSpc>
                <a:spcPct val="150000"/>
              </a:lnSpc>
              <a:buNone/>
            </a:pPr>
            <a:r>
              <a:rPr lang="en-US" sz="3600" dirty="0">
                <a:solidFill>
                  <a:srgbClr val="CFCBBF"/>
                </a:solidFill>
                <a:latin typeface="PetraGlyphText Bold" panose="020A0503020102020204" pitchFamily="18" charset="-78"/>
                <a:ea typeface="Raleway" pitchFamily="34" charset="-122"/>
                <a:cs typeface="PetraGlyphText Bold" panose="020A0503020102020204" pitchFamily="18" charset="-78"/>
              </a:rPr>
              <a:t>طريقة العصف الذهني هي إحدى طرق التعلم النشط التي تهدف إلى استمطار أكبر قدر ممكن من الأفكار من المشاركين، دون تقييم أو نقد في البداية</a:t>
            </a:r>
            <a:r>
              <a:rPr lang="ar-EG" sz="3600" dirty="0">
                <a:solidFill>
                  <a:srgbClr val="CFCBBF"/>
                </a:solidFill>
                <a:latin typeface="PetraGlyphText Bold" panose="020A0503020102020204" pitchFamily="18" charset="-78"/>
                <a:ea typeface="Raleway" pitchFamily="34" charset="-122"/>
                <a:cs typeface="PetraGlyphText Bold" panose="020A0503020102020204" pitchFamily="18" charset="-78"/>
              </a:rPr>
              <a:t>، </a:t>
            </a:r>
            <a:r>
              <a:rPr lang="en-US" sz="3600" dirty="0">
                <a:solidFill>
                  <a:srgbClr val="CFCBBF"/>
                </a:solidFill>
                <a:latin typeface="PetraGlyphText Bold" panose="020A0503020102020204" pitchFamily="18" charset="-78"/>
                <a:ea typeface="Raleway" pitchFamily="34" charset="-122"/>
                <a:cs typeface="PetraGlyphText Bold" panose="020A0503020102020204" pitchFamily="18" charset="-78"/>
              </a:rPr>
              <a:t> الهدف الرئيسي هو توليد أفكار جديدة ومبتكرة بطريقة تفاعلية وحرة</a:t>
            </a:r>
            <a:r>
              <a:rPr lang="en-US" sz="3600" dirty="0">
                <a:solidFill>
                  <a:srgbClr val="CFCBBF"/>
                </a:solidFill>
                <a:latin typeface="Raleway" pitchFamily="34" charset="0"/>
                <a:ea typeface="Raleway" pitchFamily="34" charset="-122"/>
                <a:cs typeface="Raleway" pitchFamily="34" charset="-120"/>
              </a:rPr>
              <a: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4584" y="905856"/>
            <a:ext cx="1367022" cy="1267748"/>
          </a:xfrm>
          <a:prstGeom prst="ellipse">
            <a:avLst/>
          </a:prstGeom>
        </p:spPr>
      </p:pic>
      <p:pic>
        <p:nvPicPr>
          <p:cNvPr id="5" name="صورة 5"/>
          <p:cNvPicPr>
            <a:picLocks noChangeAspect="1"/>
          </p:cNvPicPr>
          <p:nvPr/>
        </p:nvPicPr>
        <p:blipFill rotWithShape="1">
          <a:blip r:embed="rId4">
            <a:extLst>
              <a:ext uri="{28A0092B-C50C-407E-A947-70E740481C1C}">
                <a14:useLocalDpi xmlns:a14="http://schemas.microsoft.com/office/drawing/2010/main" val="0"/>
              </a:ext>
            </a:extLst>
          </a:blip>
          <a:srcRect l="37350" t="9510" r="34979" b="15582"/>
          <a:stretch/>
        </p:blipFill>
        <p:spPr>
          <a:xfrm>
            <a:off x="700361" y="905855"/>
            <a:ext cx="1372958" cy="1358374"/>
          </a:xfrm>
          <a:prstGeom prst="ellipse">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9" y="7122254"/>
            <a:ext cx="1107347" cy="1107347"/>
          </a:xfrm>
          <a:prstGeom prst="rect">
            <a:avLst/>
          </a:prstGeom>
        </p:spPr>
      </p:pic>
      <p:sp>
        <p:nvSpPr>
          <p:cNvPr id="7" name="Rectangle 6"/>
          <p:cNvSpPr/>
          <p:nvPr/>
        </p:nvSpPr>
        <p:spPr>
          <a:xfrm>
            <a:off x="3561721" y="888299"/>
            <a:ext cx="7124460" cy="1200329"/>
          </a:xfrm>
          <a:prstGeom prst="rect">
            <a:avLst/>
          </a:prstGeom>
        </p:spPr>
        <p:txBody>
          <a:bodyPr wrap="square">
            <a:spAutoFit/>
          </a:bodyPr>
          <a:lstStyle/>
          <a:p>
            <a:pPr marL="68580" algn="ctr" defTabSz="1097280">
              <a:spcAft>
                <a:spcPts val="960"/>
              </a:spcAft>
              <a:defRPr/>
            </a:pPr>
            <a:r>
              <a:rPr lang="ar-EG" sz="2400" dirty="0">
                <a:solidFill>
                  <a:prstClr val="black"/>
                </a:solidFill>
                <a:latin typeface="Hacen Samra" panose="02000000000000000000" pitchFamily="2" charset="-78"/>
                <a:ea typeface="Calibri" panose="020F0502020204030204" pitchFamily="34" charset="0"/>
                <a:cs typeface="Alarabiya Font" pitchFamily="2" charset="-78"/>
              </a:rPr>
              <a:t>جامعة الأزهر الشريف</a:t>
            </a:r>
            <a:br>
              <a:rPr lang="ar-EG" sz="2400" dirty="0">
                <a:solidFill>
                  <a:prstClr val="black"/>
                </a:solidFill>
                <a:latin typeface="Hacen Samra" panose="02000000000000000000" pitchFamily="2" charset="-78"/>
                <a:ea typeface="Calibri" panose="020F0502020204030204" pitchFamily="34" charset="0"/>
                <a:cs typeface="Alarabiya Font" pitchFamily="2" charset="-78"/>
              </a:rPr>
            </a:br>
            <a:r>
              <a:rPr lang="ar-EG" sz="2400" dirty="0">
                <a:solidFill>
                  <a:prstClr val="black"/>
                </a:solidFill>
                <a:latin typeface="Hacen Samra" panose="02000000000000000000" pitchFamily="2" charset="-78"/>
                <a:ea typeface="Calibri" panose="020F0502020204030204" pitchFamily="34" charset="0"/>
                <a:cs typeface="Alarabiya Font" pitchFamily="2" charset="-78"/>
              </a:rPr>
              <a:t>كلية التربية بنين بالقاهرة</a:t>
            </a:r>
            <a:br>
              <a:rPr lang="ar-EG" sz="2400" dirty="0">
                <a:solidFill>
                  <a:prstClr val="black"/>
                </a:solidFill>
                <a:latin typeface="Hacen Samra" panose="02000000000000000000" pitchFamily="2" charset="-78"/>
                <a:ea typeface="Calibri" panose="020F0502020204030204" pitchFamily="34" charset="0"/>
                <a:cs typeface="Alarabiya Font" pitchFamily="2" charset="-78"/>
              </a:rPr>
            </a:br>
            <a:r>
              <a:rPr lang="ar-EG" sz="2400" dirty="0">
                <a:solidFill>
                  <a:prstClr val="black"/>
                </a:solidFill>
                <a:latin typeface="Hacen Samra" panose="02000000000000000000" pitchFamily="2" charset="-78"/>
                <a:ea typeface="Calibri" panose="020F0502020204030204" pitchFamily="34" charset="0"/>
                <a:cs typeface="Alarabiya Font" pitchFamily="2" charset="-78"/>
              </a:rPr>
              <a:t>قسم المناهج وطرق التدريس</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6358" y="2662528"/>
            <a:ext cx="10891567" cy="1696987"/>
          </a:xfrm>
          <a:prstGeom prst="roundRect">
            <a:avLst>
              <a:gd name="adj" fmla="val 363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822485" y="2925372"/>
            <a:ext cx="11020967" cy="996042"/>
          </a:xfrm>
          <a:prstGeom prst="rect">
            <a:avLst/>
          </a:prstGeom>
        </p:spPr>
        <p:txBody>
          <a:bodyPr wrap="none">
            <a:spAutoFit/>
          </a:bodyPr>
          <a:lstStyle/>
          <a:p>
            <a:pPr algn="ctr" defTabSz="1097280">
              <a:lnSpc>
                <a:spcPct val="115000"/>
              </a:lnSpc>
              <a:defRPr/>
            </a:pPr>
            <a:r>
              <a:rPr lang="ar-EG" sz="5280" dirty="0">
                <a:solidFill>
                  <a:prstClr val="white"/>
                </a:solidFill>
                <a:latin typeface="Calibri" panose="020F0502020204030204" pitchFamily="34" charset="0"/>
                <a:ea typeface="Calibri" panose="020F0502020204030204" pitchFamily="34" charset="0"/>
                <a:cs typeface="PT Simple Bold Ruled" panose="02010400000000000000" pitchFamily="2" charset="-78"/>
              </a:rPr>
              <a:t>نماذج من طرق تدريس الدراسات الاجتماعية</a:t>
            </a:r>
            <a:endParaRPr lang="en-US" sz="1260" dirty="0">
              <a:solidFill>
                <a:prstClr val="white"/>
              </a:solidFill>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3675355" y="5443177"/>
            <a:ext cx="7315200" cy="1831142"/>
          </a:xfrm>
          <a:prstGeom prst="rect">
            <a:avLst/>
          </a:prstGeom>
        </p:spPr>
        <p:txBody>
          <a:bodyPr>
            <a:spAutoFit/>
          </a:bodyPr>
          <a:lstStyle/>
          <a:p>
            <a:pPr algn="ctr" defTabSz="1097280">
              <a:lnSpc>
                <a:spcPct val="107000"/>
              </a:lnSpc>
              <a:defRPr/>
            </a:pPr>
            <a:r>
              <a:rPr lang="ar-EG" sz="4800" b="1" dirty="0">
                <a:solidFill>
                  <a:srgbClr val="002060"/>
                </a:solidFill>
                <a:latin typeface="Shorooq_N1" panose="02000000000000000000" pitchFamily="2" charset="-78"/>
                <a:ea typeface="Calibri" panose="020F0502020204030204" pitchFamily="34" charset="0"/>
                <a:cs typeface="Shorooq_N1" panose="02000000000000000000" pitchFamily="2" charset="-78"/>
              </a:rPr>
              <a:t>د/ عبدربه بسيوني عبدربه أبراهيم</a:t>
            </a:r>
            <a:endParaRPr lang="en-US" sz="4800" dirty="0">
              <a:solidFill>
                <a:srgbClr val="002060"/>
              </a:solidFill>
              <a:latin typeface="Shorooq_N1" panose="02000000000000000000" pitchFamily="2" charset="-78"/>
              <a:ea typeface="Calibri" panose="020F0502020204030204" pitchFamily="34" charset="0"/>
              <a:cs typeface="Shorooq_N1" panose="02000000000000000000" pitchFamily="2" charset="-78"/>
            </a:endParaRPr>
          </a:p>
          <a:p>
            <a:pPr algn="ctr" defTabSz="1097280">
              <a:lnSpc>
                <a:spcPct val="107000"/>
              </a:lnSpc>
              <a:defRPr/>
            </a:pPr>
            <a:r>
              <a:rPr lang="ar-EG"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مدرس </a:t>
            </a:r>
            <a:r>
              <a:rPr lang="ar-SA"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المناهج وطرق تدريس</a:t>
            </a:r>
            <a:r>
              <a:rPr lang="ar-EG"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 الجغرافيا</a:t>
            </a:r>
            <a:endParaRPr lang="en-US"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endParaRPr>
          </a:p>
          <a:p>
            <a:pPr algn="ctr" defTabSz="1097280">
              <a:lnSpc>
                <a:spcPct val="107000"/>
              </a:lnSpc>
              <a:defRPr/>
            </a:pPr>
            <a:r>
              <a:rPr lang="ar-SA"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كلية التربية</a:t>
            </a:r>
            <a:r>
              <a:rPr lang="ar-EG"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 بالقاهرة</a:t>
            </a:r>
            <a:r>
              <a:rPr lang="ar-SA"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-جامعة الأزهر</a:t>
            </a:r>
            <a:endParaRPr lang="en-US" sz="2880" dirty="0">
              <a:solidFill>
                <a:prstClr val="black"/>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11" name="Rectangle 10"/>
          <p:cNvSpPr/>
          <p:nvPr/>
        </p:nvSpPr>
        <p:spPr>
          <a:xfrm>
            <a:off x="6455830" y="4359515"/>
            <a:ext cx="1718740" cy="1396473"/>
          </a:xfrm>
          <a:prstGeom prst="rect">
            <a:avLst/>
          </a:prstGeom>
        </p:spPr>
        <p:txBody>
          <a:bodyPr wrap="none">
            <a:spAutoFit/>
          </a:bodyPr>
          <a:lstStyle/>
          <a:p>
            <a:pPr algn="ctr" defTabSz="1097280">
              <a:lnSpc>
                <a:spcPct val="107000"/>
              </a:lnSpc>
              <a:defRPr/>
            </a:pPr>
            <a:r>
              <a:rPr lang="ar-EG" sz="7920" b="1" dirty="0">
                <a:solidFill>
                  <a:srgbClr val="18AC19"/>
                </a:solidFill>
                <a:latin typeface="Shorooq_N1" panose="02000000000000000000" pitchFamily="2" charset="-78"/>
                <a:ea typeface="Calibri" panose="020F0502020204030204" pitchFamily="34" charset="0"/>
                <a:cs typeface="Shorooq_N1" panose="02000000000000000000" pitchFamily="2" charset="-78"/>
              </a:rPr>
              <a:t>إعداد</a:t>
            </a:r>
            <a:endParaRPr lang="en-US" sz="7920" b="1" dirty="0">
              <a:solidFill>
                <a:srgbClr val="18AC19"/>
              </a:solidFill>
              <a:latin typeface="Shorooq_N1" panose="02000000000000000000" pitchFamily="2" charset="-78"/>
              <a:ea typeface="Calibri" panose="020F0502020204030204" pitchFamily="34" charset="0"/>
              <a:cs typeface="Shorooq_N1" panose="02000000000000000000" pitchFamily="2" charset="-78"/>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523054" y="7099803"/>
            <a:ext cx="1107347" cy="1107347"/>
          </a:xfrm>
          <a:prstGeom prst="rect">
            <a:avLst/>
          </a:prstGeom>
        </p:spPr>
      </p:pic>
    </p:spTree>
    <p:extLst>
      <p:ext uri="{BB962C8B-B14F-4D97-AF65-F5344CB8AC3E}">
        <p14:creationId xmlns:p14="http://schemas.microsoft.com/office/powerpoint/2010/main" val="3495297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4630400" cy="3771900"/>
          </a:xfrm>
          <a:prstGeom prst="rect">
            <a:avLst/>
          </a:prstGeom>
        </p:spPr>
      </p:pic>
      <p:sp>
        <p:nvSpPr>
          <p:cNvPr id="3" name="Text 0"/>
          <p:cNvSpPr/>
          <p:nvPr/>
        </p:nvSpPr>
        <p:spPr>
          <a:xfrm>
            <a:off x="4145280" y="4163954"/>
            <a:ext cx="6452830" cy="708779"/>
          </a:xfrm>
          <a:prstGeom prst="rect">
            <a:avLst/>
          </a:prstGeom>
          <a:noFill/>
          <a:ln/>
        </p:spPr>
        <p:txBody>
          <a:bodyPr wrap="none" lIns="0" tIns="0" rIns="0" bIns="0" rtlCol="0" anchor="t"/>
          <a:lstStyle/>
          <a:p>
            <a:pPr marL="0" indent="0">
              <a:lnSpc>
                <a:spcPts val="5550"/>
              </a:lnSpc>
              <a:buNone/>
            </a:pPr>
            <a:r>
              <a:rPr lang="en-US" sz="6000" dirty="0">
                <a:solidFill>
                  <a:srgbClr val="F2E782"/>
                </a:solidFill>
                <a:latin typeface="PetraGlyphText Bold" panose="020A0503020102020204" pitchFamily="18" charset="-78"/>
                <a:cs typeface="PetraGlyphText Bold" panose="020A0503020102020204" pitchFamily="18" charset="-78"/>
              </a:rPr>
              <a:t>أهداف طريقة العصف الذهني</a:t>
            </a:r>
          </a:p>
        </p:txBody>
      </p:sp>
      <p:sp>
        <p:nvSpPr>
          <p:cNvPr id="6" name="Text 3"/>
          <p:cNvSpPr/>
          <p:nvPr/>
        </p:nvSpPr>
        <p:spPr>
          <a:xfrm>
            <a:off x="1553647" y="5472576"/>
            <a:ext cx="2835235" cy="354330"/>
          </a:xfrm>
          <a:prstGeom prst="rect">
            <a:avLst/>
          </a:prstGeom>
          <a:noFill/>
          <a:ln/>
        </p:spPr>
        <p:txBody>
          <a:bodyPr wrap="square" lIns="0" tIns="0" rIns="0" bIns="0" rtlCol="0" anchor="t"/>
          <a:lstStyle/>
          <a:p>
            <a:pPr>
              <a:lnSpc>
                <a:spcPts val="2850"/>
              </a:lnSpc>
            </a:pPr>
            <a:r>
              <a:rPr lang="en-US" sz="3600" b="1" dirty="0">
                <a:solidFill>
                  <a:srgbClr val="00FF00"/>
                </a:solidFill>
                <a:latin typeface="PF Din Text Universal" panose="02000506050000020004" pitchFamily="50" charset="0"/>
                <a:cs typeface="PF Din Text Universal" panose="02000506050000020004" pitchFamily="50" charset="0"/>
              </a:rPr>
              <a:t>تحفيز</a:t>
            </a:r>
            <a:r>
              <a:rPr lang="en-US" sz="1750" dirty="0">
                <a:solidFill>
                  <a:srgbClr val="CFCBBF"/>
                </a:solidFill>
                <a:latin typeface="Raleway" pitchFamily="34" charset="0"/>
              </a:rPr>
              <a:t> </a:t>
            </a:r>
            <a:r>
              <a:rPr lang="en-US" sz="3600" b="1" dirty="0">
                <a:solidFill>
                  <a:srgbClr val="00FF00"/>
                </a:solidFill>
                <a:latin typeface="PF Din Text Universal" panose="02000506050000020004" pitchFamily="50" charset="0"/>
                <a:cs typeface="PF Din Text Universal" panose="02000506050000020004" pitchFamily="50" charset="0"/>
              </a:rPr>
              <a:t>الإبداع</a:t>
            </a:r>
          </a:p>
        </p:txBody>
      </p:sp>
      <p:sp>
        <p:nvSpPr>
          <p:cNvPr id="7" name="Text 4"/>
          <p:cNvSpPr/>
          <p:nvPr/>
        </p:nvSpPr>
        <p:spPr>
          <a:xfrm>
            <a:off x="1302080" y="6142329"/>
            <a:ext cx="3459242" cy="725805"/>
          </a:xfrm>
          <a:prstGeom prst="rect">
            <a:avLst/>
          </a:prstGeom>
          <a:noFill/>
          <a:ln/>
        </p:spPr>
        <p:txBody>
          <a:bodyPr wrap="square" lIns="0" tIns="0" rIns="0" bIns="0" rtlCol="0" anchor="t"/>
          <a:lstStyle/>
          <a:p>
            <a:pPr marL="0" indent="0">
              <a:lnSpc>
                <a:spcPct val="150000"/>
              </a:lnSpc>
              <a:buNone/>
            </a:pPr>
            <a:r>
              <a:rPr lang="en-US" sz="2400" b="1" dirty="0">
                <a:solidFill>
                  <a:srgbClr val="CFCBBF"/>
                </a:solidFill>
                <a:latin typeface="Raleway" pitchFamily="34" charset="0"/>
                <a:cs typeface="SC_ALYERMOOK" pitchFamily="2" charset="-78"/>
              </a:rPr>
              <a:t>إطلاق العنان للأفكار الجديدة والخلاقة دون قيود</a:t>
            </a:r>
            <a:r>
              <a:rPr lang="en-US" sz="1750" dirty="0">
                <a:solidFill>
                  <a:srgbClr val="CFCBBF"/>
                </a:solidFill>
                <a:latin typeface="Raleway" pitchFamily="34" charset="0"/>
              </a:rPr>
              <a:t>.</a:t>
            </a:r>
          </a:p>
        </p:txBody>
      </p:sp>
      <p:sp>
        <p:nvSpPr>
          <p:cNvPr id="10" name="Text 7"/>
          <p:cNvSpPr/>
          <p:nvPr/>
        </p:nvSpPr>
        <p:spPr>
          <a:xfrm>
            <a:off x="6132634" y="5581697"/>
            <a:ext cx="2835235" cy="354330"/>
          </a:xfrm>
          <a:prstGeom prst="rect">
            <a:avLst/>
          </a:prstGeom>
          <a:noFill/>
          <a:ln/>
        </p:spPr>
        <p:txBody>
          <a:bodyPr wrap="none" lIns="0" tIns="0" rIns="0" bIns="0" rtlCol="0" anchor="t"/>
          <a:lstStyle/>
          <a:p>
            <a:pPr marL="0" indent="0">
              <a:lnSpc>
                <a:spcPts val="2750"/>
              </a:lnSpc>
              <a:buNone/>
            </a:pPr>
            <a:r>
              <a:rPr lang="en-US" sz="3600" b="1" dirty="0">
                <a:solidFill>
                  <a:srgbClr val="00FF00"/>
                </a:solidFill>
                <a:latin typeface="PF Din Text Universal" panose="02000506050000020004" pitchFamily="50" charset="0"/>
                <a:cs typeface="PF Din Text Universal" panose="02000506050000020004" pitchFamily="50" charset="0"/>
              </a:rPr>
              <a:t>تشجيع</a:t>
            </a:r>
            <a:r>
              <a:rPr lang="en-US" sz="2200" dirty="0">
                <a:solidFill>
                  <a:srgbClr val="CFCBBF"/>
                </a:solidFill>
                <a:latin typeface="Prata" pitchFamily="34" charset="0"/>
                <a:ea typeface="Prata" pitchFamily="34" charset="-122"/>
                <a:cs typeface="Prata" pitchFamily="34" charset="-120"/>
              </a:rPr>
              <a:t> </a:t>
            </a:r>
            <a:r>
              <a:rPr lang="en-US" sz="3600" b="1" dirty="0">
                <a:solidFill>
                  <a:srgbClr val="00FF00"/>
                </a:solidFill>
                <a:latin typeface="PF Din Text Universal" panose="02000506050000020004" pitchFamily="50" charset="0"/>
                <a:cs typeface="PF Din Text Universal" panose="02000506050000020004" pitchFamily="50" charset="0"/>
              </a:rPr>
              <a:t>المشاركة</a:t>
            </a:r>
          </a:p>
        </p:txBody>
      </p:sp>
      <p:sp>
        <p:nvSpPr>
          <p:cNvPr id="11" name="Text 8"/>
          <p:cNvSpPr/>
          <p:nvPr/>
        </p:nvSpPr>
        <p:spPr>
          <a:xfrm>
            <a:off x="5857816" y="6004946"/>
            <a:ext cx="3459242" cy="725805"/>
          </a:xfrm>
          <a:prstGeom prst="rect">
            <a:avLst/>
          </a:prstGeom>
          <a:noFill/>
          <a:ln/>
        </p:spPr>
        <p:txBody>
          <a:bodyPr wrap="square" lIns="0" tIns="0" rIns="0" bIns="0" rtlCol="0" anchor="t"/>
          <a:lstStyle/>
          <a:p>
            <a:pPr marL="0" indent="0">
              <a:lnSpc>
                <a:spcPct val="150000"/>
              </a:lnSpc>
              <a:buNone/>
            </a:pPr>
            <a:r>
              <a:rPr lang="en-US" sz="2400" b="1" dirty="0">
                <a:solidFill>
                  <a:srgbClr val="CFCBBF"/>
                </a:solidFill>
                <a:latin typeface="Raleway" pitchFamily="34" charset="0"/>
                <a:cs typeface="SC_ALYERMOOK" pitchFamily="2" charset="-78"/>
              </a:rPr>
              <a:t>إشراك جميع المشاركين بفعالية في توليد الأفكار.</a:t>
            </a:r>
          </a:p>
        </p:txBody>
      </p:sp>
      <p:sp>
        <p:nvSpPr>
          <p:cNvPr id="14" name="Text 11"/>
          <p:cNvSpPr/>
          <p:nvPr/>
        </p:nvSpPr>
        <p:spPr>
          <a:xfrm>
            <a:off x="10347262" y="5617083"/>
            <a:ext cx="2835235" cy="354330"/>
          </a:xfrm>
          <a:prstGeom prst="rect">
            <a:avLst/>
          </a:prstGeom>
          <a:noFill/>
          <a:ln/>
        </p:spPr>
        <p:txBody>
          <a:bodyPr wrap="none" lIns="0" tIns="0" rIns="0" bIns="0" rtlCol="0" anchor="t"/>
          <a:lstStyle/>
          <a:p>
            <a:pPr marL="0" indent="0">
              <a:lnSpc>
                <a:spcPts val="2750"/>
              </a:lnSpc>
              <a:buNone/>
            </a:pPr>
            <a:r>
              <a:rPr lang="en-US" sz="3600" b="1" dirty="0">
                <a:solidFill>
                  <a:srgbClr val="00FF00"/>
                </a:solidFill>
                <a:latin typeface="PF Din Text Universal" panose="02000506050000020004" pitchFamily="50" charset="0"/>
                <a:ea typeface="Prata" pitchFamily="34" charset="-122"/>
                <a:cs typeface="PF Din Text Universal" panose="02000506050000020004" pitchFamily="50" charset="0"/>
              </a:rPr>
              <a:t>حل المشاكل</a:t>
            </a:r>
            <a:r>
              <a:rPr lang="ar-EG" sz="3600" b="1" dirty="0">
                <a:solidFill>
                  <a:srgbClr val="00FF00"/>
                </a:solidFill>
                <a:latin typeface="PF Din Text Universal" panose="02000506050000020004" pitchFamily="50" charset="0"/>
                <a:ea typeface="Prata" pitchFamily="34" charset="-122"/>
                <a:cs typeface="PF Din Text Universal" panose="02000506050000020004" pitchFamily="50" charset="0"/>
              </a:rPr>
              <a:t>ات</a:t>
            </a:r>
            <a:endParaRPr lang="en-US" sz="3600" b="1" dirty="0">
              <a:solidFill>
                <a:srgbClr val="00FF00"/>
              </a:solidFill>
              <a:latin typeface="PF Din Text Universal" panose="02000506050000020004" pitchFamily="50" charset="0"/>
              <a:cs typeface="PF Din Text Universal" panose="02000506050000020004" pitchFamily="50" charset="0"/>
            </a:endParaRPr>
          </a:p>
        </p:txBody>
      </p:sp>
      <p:sp>
        <p:nvSpPr>
          <p:cNvPr id="15" name="Text 12"/>
          <p:cNvSpPr/>
          <p:nvPr/>
        </p:nvSpPr>
        <p:spPr>
          <a:xfrm>
            <a:off x="10377249" y="6082629"/>
            <a:ext cx="3459242" cy="725805"/>
          </a:xfrm>
          <a:prstGeom prst="rect">
            <a:avLst/>
          </a:prstGeom>
          <a:noFill/>
          <a:ln/>
        </p:spPr>
        <p:txBody>
          <a:bodyPr wrap="square" lIns="0" tIns="0" rIns="0" bIns="0" rtlCol="0" anchor="t"/>
          <a:lstStyle/>
          <a:p>
            <a:pPr marL="0" indent="0">
              <a:lnSpc>
                <a:spcPct val="150000"/>
              </a:lnSpc>
              <a:buNone/>
            </a:pPr>
            <a:r>
              <a:rPr lang="en-US" sz="2400" b="1" dirty="0">
                <a:solidFill>
                  <a:srgbClr val="CFCBBF"/>
                </a:solidFill>
                <a:latin typeface="Raleway" pitchFamily="34" charset="0"/>
                <a:ea typeface="Raleway" pitchFamily="34" charset="-122"/>
                <a:cs typeface="SC_ALYERMOOK" pitchFamily="2" charset="-78"/>
              </a:rPr>
              <a:t>توليد حلول ابتكارية للتحديات والقضايا المطروحة.</a:t>
            </a:r>
            <a:endParaRPr lang="en-US" sz="2400" b="1" dirty="0">
              <a:cs typeface="SC_ALYERMOOK" pitchFamily="2" charset="-78"/>
            </a:endParaRPr>
          </a:p>
        </p:txBody>
      </p:sp>
      <p:sp>
        <p:nvSpPr>
          <p:cNvPr id="26" name="Shape 8">
            <a:extLst>
              <a:ext uri="{FF2B5EF4-FFF2-40B4-BE49-F238E27FC236}">
                <a16:creationId xmlns:a16="http://schemas.microsoft.com/office/drawing/2014/main" id="{C5B37743-0AC7-4B84-AA2C-F199E4EA9B53}"/>
              </a:ext>
            </a:extLst>
          </p:cNvPr>
          <p:cNvSpPr/>
          <p:nvPr/>
        </p:nvSpPr>
        <p:spPr>
          <a:xfrm>
            <a:off x="4579471" y="5371373"/>
            <a:ext cx="471011" cy="471011"/>
          </a:xfrm>
          <a:prstGeom prst="roundRect">
            <a:avLst>
              <a:gd name="adj" fmla="val 6668"/>
            </a:avLst>
          </a:prstGeom>
          <a:solidFill>
            <a:srgbClr val="3A3B3C"/>
          </a:solidFill>
          <a:ln/>
        </p:spPr>
      </p:sp>
      <p:sp>
        <p:nvSpPr>
          <p:cNvPr id="27" name="Text 9">
            <a:extLst>
              <a:ext uri="{FF2B5EF4-FFF2-40B4-BE49-F238E27FC236}">
                <a16:creationId xmlns:a16="http://schemas.microsoft.com/office/drawing/2014/main" id="{208CD4D5-C622-492A-9DE7-87930E3C44C3}"/>
              </a:ext>
            </a:extLst>
          </p:cNvPr>
          <p:cNvSpPr/>
          <p:nvPr/>
        </p:nvSpPr>
        <p:spPr>
          <a:xfrm>
            <a:off x="4718655" y="5564138"/>
            <a:ext cx="192524" cy="314087"/>
          </a:xfrm>
          <a:prstGeom prst="rect">
            <a:avLst/>
          </a:prstGeom>
          <a:noFill/>
          <a:ln/>
        </p:spPr>
        <p:txBody>
          <a:bodyPr wrap="none" lIns="0" tIns="0" rIns="0" bIns="0" rtlCol="0" anchor="t"/>
          <a:lstStyle/>
          <a:p>
            <a:pPr algn="ctr">
              <a:lnSpc>
                <a:spcPts val="2450"/>
              </a:lnSpc>
            </a:pPr>
            <a:r>
              <a:rPr lang="ar-EG" sz="4000" b="1" dirty="0">
                <a:solidFill>
                  <a:srgbClr val="FFFF00"/>
                </a:solidFill>
                <a:latin typeface="Prata" pitchFamily="34" charset="0"/>
              </a:rPr>
              <a:t>3</a:t>
            </a:r>
            <a:endParaRPr lang="en-US" sz="4000" b="1" dirty="0">
              <a:solidFill>
                <a:srgbClr val="FFFF00"/>
              </a:solidFill>
              <a:latin typeface="Prata" pitchFamily="34" charset="0"/>
            </a:endParaRPr>
          </a:p>
        </p:txBody>
      </p:sp>
      <p:sp>
        <p:nvSpPr>
          <p:cNvPr id="28" name="Shape 8">
            <a:extLst>
              <a:ext uri="{FF2B5EF4-FFF2-40B4-BE49-F238E27FC236}">
                <a16:creationId xmlns:a16="http://schemas.microsoft.com/office/drawing/2014/main" id="{20066C17-814C-42B1-B789-1FE8CB7A1ED7}"/>
              </a:ext>
            </a:extLst>
          </p:cNvPr>
          <p:cNvSpPr/>
          <p:nvPr/>
        </p:nvSpPr>
        <p:spPr>
          <a:xfrm>
            <a:off x="9177874" y="5464561"/>
            <a:ext cx="471011" cy="471011"/>
          </a:xfrm>
          <a:prstGeom prst="roundRect">
            <a:avLst>
              <a:gd name="adj" fmla="val 6668"/>
            </a:avLst>
          </a:prstGeom>
          <a:solidFill>
            <a:srgbClr val="3A3B3C"/>
          </a:solidFill>
          <a:ln/>
        </p:spPr>
      </p:sp>
      <p:sp>
        <p:nvSpPr>
          <p:cNvPr id="29" name="Text 9">
            <a:extLst>
              <a:ext uri="{FF2B5EF4-FFF2-40B4-BE49-F238E27FC236}">
                <a16:creationId xmlns:a16="http://schemas.microsoft.com/office/drawing/2014/main" id="{4D897077-027D-4E26-880E-04954DBF6A77}"/>
              </a:ext>
            </a:extLst>
          </p:cNvPr>
          <p:cNvSpPr/>
          <p:nvPr/>
        </p:nvSpPr>
        <p:spPr>
          <a:xfrm>
            <a:off x="9317058" y="5657326"/>
            <a:ext cx="192524" cy="314087"/>
          </a:xfrm>
          <a:prstGeom prst="rect">
            <a:avLst/>
          </a:prstGeom>
          <a:noFill/>
          <a:ln/>
        </p:spPr>
        <p:txBody>
          <a:bodyPr wrap="none" lIns="0" tIns="0" rIns="0" bIns="0" rtlCol="0" anchor="t"/>
          <a:lstStyle/>
          <a:p>
            <a:pPr algn="ctr">
              <a:lnSpc>
                <a:spcPts val="2450"/>
              </a:lnSpc>
            </a:pPr>
            <a:r>
              <a:rPr lang="ar-EG" sz="4000" b="1" dirty="0">
                <a:solidFill>
                  <a:srgbClr val="FFFF00"/>
                </a:solidFill>
                <a:latin typeface="Prata" pitchFamily="34" charset="0"/>
              </a:rPr>
              <a:t>2</a:t>
            </a:r>
            <a:endParaRPr lang="en-US" sz="4000" b="1" dirty="0">
              <a:solidFill>
                <a:srgbClr val="FFFF00"/>
              </a:solidFill>
              <a:latin typeface="Prata" pitchFamily="34" charset="0"/>
            </a:endParaRPr>
          </a:p>
        </p:txBody>
      </p:sp>
      <p:sp>
        <p:nvSpPr>
          <p:cNvPr id="30" name="Shape 8">
            <a:extLst>
              <a:ext uri="{FF2B5EF4-FFF2-40B4-BE49-F238E27FC236}">
                <a16:creationId xmlns:a16="http://schemas.microsoft.com/office/drawing/2014/main" id="{54A47A85-6E1C-4EEF-BC7B-CA18378F6DFC}"/>
              </a:ext>
            </a:extLst>
          </p:cNvPr>
          <p:cNvSpPr/>
          <p:nvPr/>
        </p:nvSpPr>
        <p:spPr>
          <a:xfrm>
            <a:off x="13540771" y="5464561"/>
            <a:ext cx="471011" cy="471011"/>
          </a:xfrm>
          <a:prstGeom prst="roundRect">
            <a:avLst>
              <a:gd name="adj" fmla="val 6668"/>
            </a:avLst>
          </a:prstGeom>
          <a:solidFill>
            <a:srgbClr val="3A3B3C"/>
          </a:solidFill>
          <a:ln/>
        </p:spPr>
      </p:sp>
      <p:sp>
        <p:nvSpPr>
          <p:cNvPr id="31" name="Text 9">
            <a:extLst>
              <a:ext uri="{FF2B5EF4-FFF2-40B4-BE49-F238E27FC236}">
                <a16:creationId xmlns:a16="http://schemas.microsoft.com/office/drawing/2014/main" id="{F7FB6D41-E222-4407-80A2-F378ECE558F5}"/>
              </a:ext>
            </a:extLst>
          </p:cNvPr>
          <p:cNvSpPr/>
          <p:nvPr/>
        </p:nvSpPr>
        <p:spPr>
          <a:xfrm>
            <a:off x="13679955" y="5657326"/>
            <a:ext cx="192524" cy="314087"/>
          </a:xfrm>
          <a:prstGeom prst="rect">
            <a:avLst/>
          </a:prstGeom>
          <a:noFill/>
          <a:ln/>
        </p:spPr>
        <p:txBody>
          <a:bodyPr wrap="none" lIns="0" tIns="0" rIns="0" bIns="0" rtlCol="0" anchor="t"/>
          <a:lstStyle/>
          <a:p>
            <a:pPr algn="ctr">
              <a:lnSpc>
                <a:spcPts val="2450"/>
              </a:lnSpc>
            </a:pPr>
            <a:r>
              <a:rPr lang="ar-EG" sz="4000" b="1" dirty="0">
                <a:solidFill>
                  <a:srgbClr val="FFFF00"/>
                </a:solidFill>
                <a:latin typeface="Prata" pitchFamily="34" charset="0"/>
              </a:rPr>
              <a:t>1</a:t>
            </a:r>
            <a:endParaRPr lang="en-US" sz="4000" b="1" dirty="0">
              <a:solidFill>
                <a:srgbClr val="FFFF00"/>
              </a:solidFill>
              <a:latin typeface="Prata" pitchFamily="34" charset="0"/>
            </a:endParaRPr>
          </a:p>
        </p:txBody>
      </p:sp>
      <p:sp>
        <p:nvSpPr>
          <p:cNvPr id="4" name="مستطيل 3">
            <a:extLst>
              <a:ext uri="{FF2B5EF4-FFF2-40B4-BE49-F238E27FC236}">
                <a16:creationId xmlns:a16="http://schemas.microsoft.com/office/drawing/2014/main" id="{F8F3DE6D-348E-4464-B823-D57C95FA291F}"/>
              </a:ext>
            </a:extLst>
          </p:cNvPr>
          <p:cNvSpPr/>
          <p:nvPr/>
        </p:nvSpPr>
        <p:spPr>
          <a:xfrm>
            <a:off x="11936186" y="7453811"/>
            <a:ext cx="2694214" cy="722012"/>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anim calcmode="lin" valueType="num">
                                      <p:cBhvr>
                                        <p:cTn id="31" dur="1000" fill="hold"/>
                                        <p:tgtEl>
                                          <p:spTgt spid="31"/>
                                        </p:tgtEl>
                                        <p:attrNameLst>
                                          <p:attrName>ppt_x</p:attrName>
                                        </p:attrNameLst>
                                      </p:cBhvr>
                                      <p:tavLst>
                                        <p:tav tm="0">
                                          <p:val>
                                            <p:strVal val="#ppt_x"/>
                                          </p:val>
                                        </p:tav>
                                        <p:tav tm="100000">
                                          <p:val>
                                            <p:strVal val="#ppt_x"/>
                                          </p:val>
                                        </p:tav>
                                      </p:tavLst>
                                    </p:anim>
                                    <p:anim calcmode="lin" valueType="num">
                                      <p:cBhvr>
                                        <p:cTn id="3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1000"/>
                                        <p:tgtEl>
                                          <p:spTgt spid="26"/>
                                        </p:tgtEl>
                                      </p:cBhvr>
                                    </p:animEffect>
                                    <p:anim calcmode="lin" valueType="num">
                                      <p:cBhvr>
                                        <p:cTn id="70" dur="1000" fill="hold"/>
                                        <p:tgtEl>
                                          <p:spTgt spid="26"/>
                                        </p:tgtEl>
                                        <p:attrNameLst>
                                          <p:attrName>ppt_x</p:attrName>
                                        </p:attrNameLst>
                                      </p:cBhvr>
                                      <p:tavLst>
                                        <p:tav tm="0">
                                          <p:val>
                                            <p:strVal val="#ppt_x"/>
                                          </p:val>
                                        </p:tav>
                                        <p:tav tm="100000">
                                          <p:val>
                                            <p:strVal val="#ppt_x"/>
                                          </p:val>
                                        </p:tav>
                                      </p:tavLst>
                                    </p:anim>
                                    <p:anim calcmode="lin" valueType="num">
                                      <p:cBhvr>
                                        <p:cTn id="71" dur="1000" fill="hold"/>
                                        <p:tgtEl>
                                          <p:spTgt spid="2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0" grpId="0" animBg="1"/>
      <p:bldP spid="11" grpId="0" animBg="1"/>
      <p:bldP spid="14" grpId="0" animBg="1"/>
      <p:bldP spid="15" grpId="0" animBg="1"/>
      <p:bldP spid="27" grpId="0" animBg="1"/>
      <p:bldP spid="29"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1">
            <a:extLst>
              <a:ext uri="{FF2B5EF4-FFF2-40B4-BE49-F238E27FC236}">
                <a16:creationId xmlns:a16="http://schemas.microsoft.com/office/drawing/2014/main" id="{4B71220E-5C53-4603-ABA1-437839484291}"/>
              </a:ext>
            </a:extLst>
          </p:cNvPr>
          <p:cNvSpPr/>
          <p:nvPr/>
        </p:nvSpPr>
        <p:spPr>
          <a:xfrm rot="5400000">
            <a:off x="3359871" y="1291173"/>
            <a:ext cx="45719" cy="7007450"/>
          </a:xfrm>
          <a:prstGeom prst="roundRect">
            <a:avLst>
              <a:gd name="adj" fmla="val 137388"/>
            </a:avLst>
          </a:prstGeom>
          <a:solidFill>
            <a:srgbClr val="FFFF00"/>
          </a:solidFill>
          <a:ln/>
        </p:spPr>
      </p:sp>
      <p:pic>
        <p:nvPicPr>
          <p:cNvPr id="2" name="Image 0" descr="preencoded.png"/>
          <p:cNvPicPr>
            <a:picLocks noChangeAspect="1"/>
          </p:cNvPicPr>
          <p:nvPr/>
        </p:nvPicPr>
        <p:blipFill>
          <a:blip r:embed="rId3"/>
          <a:stretch>
            <a:fillRect/>
          </a:stretch>
        </p:blipFill>
        <p:spPr>
          <a:xfrm>
            <a:off x="8269848" y="146519"/>
            <a:ext cx="6336945" cy="8083081"/>
          </a:xfrm>
          <a:prstGeom prst="rect">
            <a:avLst/>
          </a:prstGeom>
        </p:spPr>
      </p:pic>
      <p:sp>
        <p:nvSpPr>
          <p:cNvPr id="3" name="Text 0"/>
          <p:cNvSpPr/>
          <p:nvPr/>
        </p:nvSpPr>
        <p:spPr>
          <a:xfrm>
            <a:off x="689963" y="1141185"/>
            <a:ext cx="5670590" cy="708779"/>
          </a:xfrm>
          <a:prstGeom prst="rect">
            <a:avLst/>
          </a:prstGeom>
          <a:noFill/>
          <a:ln/>
        </p:spPr>
        <p:txBody>
          <a:bodyPr wrap="none" lIns="0" tIns="0" rIns="0" bIns="0" rtlCol="0" anchor="t"/>
          <a:lstStyle/>
          <a:p>
            <a:pPr marL="0" indent="0">
              <a:lnSpc>
                <a:spcPts val="5550"/>
              </a:lnSpc>
              <a:buNone/>
            </a:pPr>
            <a:r>
              <a:rPr lang="ar-EG" sz="6000" dirty="0">
                <a:solidFill>
                  <a:srgbClr val="F2E782"/>
                </a:solidFill>
                <a:latin typeface="PetraGlyphText Bold" panose="020A0503020102020204" pitchFamily="18" charset="-78"/>
                <a:cs typeface="PetraGlyphText Bold" panose="020A0503020102020204" pitchFamily="18" charset="-78"/>
              </a:rPr>
              <a:t>مزايا العصف الذهني</a:t>
            </a:r>
            <a:endParaRPr lang="en-US" sz="6000" dirty="0">
              <a:solidFill>
                <a:srgbClr val="F2E782"/>
              </a:solidFill>
              <a:latin typeface="PetraGlyphText Bold" panose="020A0503020102020204" pitchFamily="18" charset="-78"/>
              <a:cs typeface="PetraGlyphText Bold" panose="020A0503020102020204" pitchFamily="18" charset="-78"/>
            </a:endParaRPr>
          </a:p>
        </p:txBody>
      </p:sp>
      <p:sp>
        <p:nvSpPr>
          <p:cNvPr id="11" name="Text 8"/>
          <p:cNvSpPr/>
          <p:nvPr/>
        </p:nvSpPr>
        <p:spPr>
          <a:xfrm>
            <a:off x="4739648" y="7604530"/>
            <a:ext cx="2927747" cy="725805"/>
          </a:xfrm>
          <a:prstGeom prst="rect">
            <a:avLst/>
          </a:prstGeom>
          <a:noFill/>
          <a:ln/>
        </p:spPr>
        <p:txBody>
          <a:bodyPr wrap="square" lIns="0" tIns="0" rIns="0" bIns="0" rtlCol="0" anchor="t"/>
          <a:lstStyle/>
          <a:p>
            <a:pPr marL="0" indent="0">
              <a:lnSpc>
                <a:spcPts val="2850"/>
              </a:lnSpc>
              <a:buNone/>
            </a:pPr>
            <a:endParaRPr lang="en-US" sz="1750" dirty="0"/>
          </a:p>
        </p:txBody>
      </p:sp>
      <p:sp>
        <p:nvSpPr>
          <p:cNvPr id="15" name="Text 12"/>
          <p:cNvSpPr/>
          <p:nvPr/>
        </p:nvSpPr>
        <p:spPr>
          <a:xfrm>
            <a:off x="1530906" y="5679638"/>
            <a:ext cx="6819305" cy="362903"/>
          </a:xfrm>
          <a:prstGeom prst="rect">
            <a:avLst/>
          </a:prstGeom>
          <a:noFill/>
          <a:ln/>
        </p:spPr>
        <p:txBody>
          <a:bodyPr wrap="none" lIns="0" tIns="0" rIns="0" bIns="0" rtlCol="0" anchor="t"/>
          <a:lstStyle/>
          <a:p>
            <a:pPr marL="0" indent="0">
              <a:lnSpc>
                <a:spcPts val="2850"/>
              </a:lnSpc>
              <a:buNone/>
            </a:pPr>
            <a:r>
              <a:rPr lang="en-US" sz="1750" dirty="0">
                <a:solidFill>
                  <a:srgbClr val="CFCBBF"/>
                </a:solidFill>
                <a:latin typeface="Raleway" pitchFamily="34" charset="0"/>
                <a:ea typeface="Raleway" pitchFamily="34" charset="-122"/>
                <a:cs typeface="Raleway" pitchFamily="34" charset="-120"/>
              </a:rPr>
              <a:t>.</a:t>
            </a:r>
            <a:endParaRPr lang="en-US" sz="1750" dirty="0"/>
          </a:p>
        </p:txBody>
      </p:sp>
      <p:sp>
        <p:nvSpPr>
          <p:cNvPr id="16" name="Shape 3">
            <a:extLst>
              <a:ext uri="{FF2B5EF4-FFF2-40B4-BE49-F238E27FC236}">
                <a16:creationId xmlns:a16="http://schemas.microsoft.com/office/drawing/2014/main" id="{C5497D57-582E-400A-94A2-A5A189D32FB1}"/>
              </a:ext>
            </a:extLst>
          </p:cNvPr>
          <p:cNvSpPr/>
          <p:nvPr/>
        </p:nvSpPr>
        <p:spPr>
          <a:xfrm>
            <a:off x="6263366" y="4523899"/>
            <a:ext cx="471011" cy="471011"/>
          </a:xfrm>
          <a:prstGeom prst="roundRect">
            <a:avLst>
              <a:gd name="adj" fmla="val 6668"/>
            </a:avLst>
          </a:prstGeom>
          <a:solidFill>
            <a:srgbClr val="7030A0"/>
          </a:solidFill>
          <a:ln/>
        </p:spPr>
      </p:sp>
      <p:sp>
        <p:nvSpPr>
          <p:cNvPr id="17" name="Text 4">
            <a:extLst>
              <a:ext uri="{FF2B5EF4-FFF2-40B4-BE49-F238E27FC236}">
                <a16:creationId xmlns:a16="http://schemas.microsoft.com/office/drawing/2014/main" id="{CE77DE59-1739-4FBE-A73E-19A2011DE31B}"/>
              </a:ext>
            </a:extLst>
          </p:cNvPr>
          <p:cNvSpPr/>
          <p:nvPr/>
        </p:nvSpPr>
        <p:spPr>
          <a:xfrm>
            <a:off x="6444697" y="4688079"/>
            <a:ext cx="10834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latin typeface="Prata" pitchFamily="34" charset="0"/>
                <a:ea typeface="Prata" pitchFamily="34" charset="-122"/>
                <a:cs typeface="Prata" pitchFamily="34" charset="-120"/>
              </a:rPr>
              <a:t>1</a:t>
            </a:r>
            <a:endParaRPr lang="en-US" sz="3600" b="1" dirty="0">
              <a:solidFill>
                <a:srgbClr val="00FF00"/>
              </a:solidFill>
            </a:endParaRPr>
          </a:p>
        </p:txBody>
      </p:sp>
      <p:sp>
        <p:nvSpPr>
          <p:cNvPr id="30" name="Shape 8">
            <a:extLst>
              <a:ext uri="{FF2B5EF4-FFF2-40B4-BE49-F238E27FC236}">
                <a16:creationId xmlns:a16="http://schemas.microsoft.com/office/drawing/2014/main" id="{6A936620-584F-4F1D-B510-E3499269ED5B}"/>
              </a:ext>
            </a:extLst>
          </p:cNvPr>
          <p:cNvSpPr/>
          <p:nvPr/>
        </p:nvSpPr>
        <p:spPr>
          <a:xfrm>
            <a:off x="3840524" y="4502500"/>
            <a:ext cx="471011" cy="471011"/>
          </a:xfrm>
          <a:prstGeom prst="roundRect">
            <a:avLst>
              <a:gd name="adj" fmla="val 6668"/>
            </a:avLst>
          </a:prstGeom>
          <a:solidFill>
            <a:srgbClr val="7030A0"/>
          </a:solidFill>
          <a:ln/>
        </p:spPr>
      </p:sp>
      <p:sp>
        <p:nvSpPr>
          <p:cNvPr id="31" name="Text 9">
            <a:extLst>
              <a:ext uri="{FF2B5EF4-FFF2-40B4-BE49-F238E27FC236}">
                <a16:creationId xmlns:a16="http://schemas.microsoft.com/office/drawing/2014/main" id="{FBB2468F-1719-450C-9EB7-47FBEAE315D6}"/>
              </a:ext>
            </a:extLst>
          </p:cNvPr>
          <p:cNvSpPr/>
          <p:nvPr/>
        </p:nvSpPr>
        <p:spPr>
          <a:xfrm>
            <a:off x="3979708" y="4695265"/>
            <a:ext cx="192524" cy="314087"/>
          </a:xfrm>
          <a:prstGeom prst="rect">
            <a:avLst/>
          </a:prstGeom>
          <a:noFill/>
          <a:ln/>
        </p:spPr>
        <p:txBody>
          <a:bodyPr wrap="none" lIns="0" tIns="0" rIns="0" bIns="0" rtlCol="0" anchor="t"/>
          <a:lstStyle/>
          <a:p>
            <a:pPr algn="ctr">
              <a:lnSpc>
                <a:spcPts val="2450"/>
              </a:lnSpc>
            </a:pPr>
            <a:r>
              <a:rPr lang="ar-EG" sz="3600" b="1" dirty="0">
                <a:solidFill>
                  <a:srgbClr val="00FF00"/>
                </a:solidFill>
                <a:latin typeface="Prata" pitchFamily="34" charset="0"/>
              </a:rPr>
              <a:t>2</a:t>
            </a:r>
            <a:endParaRPr lang="en-US" sz="3600" b="1" dirty="0">
              <a:solidFill>
                <a:srgbClr val="00FF00"/>
              </a:solidFill>
              <a:latin typeface="Prata" pitchFamily="34" charset="0"/>
            </a:endParaRPr>
          </a:p>
        </p:txBody>
      </p:sp>
      <p:sp>
        <p:nvSpPr>
          <p:cNvPr id="32" name="Shape 13">
            <a:extLst>
              <a:ext uri="{FF2B5EF4-FFF2-40B4-BE49-F238E27FC236}">
                <a16:creationId xmlns:a16="http://schemas.microsoft.com/office/drawing/2014/main" id="{071B7855-9A94-47D3-82D3-3C7D68B63EEB}"/>
              </a:ext>
            </a:extLst>
          </p:cNvPr>
          <p:cNvSpPr/>
          <p:nvPr/>
        </p:nvSpPr>
        <p:spPr>
          <a:xfrm>
            <a:off x="1236352" y="4556596"/>
            <a:ext cx="471011" cy="471011"/>
          </a:xfrm>
          <a:prstGeom prst="roundRect">
            <a:avLst>
              <a:gd name="adj" fmla="val 6668"/>
            </a:avLst>
          </a:prstGeom>
          <a:solidFill>
            <a:srgbClr val="7030A0"/>
          </a:solidFill>
          <a:ln/>
        </p:spPr>
      </p:sp>
      <p:sp>
        <p:nvSpPr>
          <p:cNvPr id="33" name="Text 14">
            <a:extLst>
              <a:ext uri="{FF2B5EF4-FFF2-40B4-BE49-F238E27FC236}">
                <a16:creationId xmlns:a16="http://schemas.microsoft.com/office/drawing/2014/main" id="{4BD8888E-CACF-4D67-95D9-9A70A2F4E76A}"/>
              </a:ext>
            </a:extLst>
          </p:cNvPr>
          <p:cNvSpPr/>
          <p:nvPr/>
        </p:nvSpPr>
        <p:spPr>
          <a:xfrm>
            <a:off x="1391098" y="4732398"/>
            <a:ext cx="19466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rPr>
              <a:t>3</a:t>
            </a:r>
            <a:endParaRPr lang="en-US" sz="3600" b="1" dirty="0">
              <a:solidFill>
                <a:srgbClr val="00FF00"/>
              </a:solidFill>
            </a:endParaRPr>
          </a:p>
        </p:txBody>
      </p:sp>
      <p:sp>
        <p:nvSpPr>
          <p:cNvPr id="21" name="شكل بيضاوي 20">
            <a:extLst>
              <a:ext uri="{FF2B5EF4-FFF2-40B4-BE49-F238E27FC236}">
                <a16:creationId xmlns:a16="http://schemas.microsoft.com/office/drawing/2014/main" id="{EFCD6C25-6B96-48A3-958E-77472C60DEA9}"/>
              </a:ext>
            </a:extLst>
          </p:cNvPr>
          <p:cNvSpPr/>
          <p:nvPr/>
        </p:nvSpPr>
        <p:spPr>
          <a:xfrm>
            <a:off x="-25224" y="3026190"/>
            <a:ext cx="3221977" cy="1545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2850"/>
              </a:lnSpc>
            </a:pPr>
            <a:r>
              <a:rPr lang="ar-EG" sz="2000" dirty="0">
                <a:solidFill>
                  <a:srgbClr val="FFFF00"/>
                </a:solidFill>
                <a:latin typeface="Amin Bold" panose="02000500000000000000" pitchFamily="50" charset="-78"/>
                <a:ea typeface="Raleway" pitchFamily="34" charset="-122"/>
                <a:cs typeface="Amin Bold" panose="02000500000000000000" pitchFamily="50" charset="-78"/>
              </a:rPr>
              <a:t>التفاعل الإيجابي داخل غرفة الصف.</a:t>
            </a:r>
          </a:p>
        </p:txBody>
      </p:sp>
      <p:sp>
        <p:nvSpPr>
          <p:cNvPr id="23" name="شكل بيضاوي 22">
            <a:extLst>
              <a:ext uri="{FF2B5EF4-FFF2-40B4-BE49-F238E27FC236}">
                <a16:creationId xmlns:a16="http://schemas.microsoft.com/office/drawing/2014/main" id="{E3539338-D77B-4D14-A827-28CBF6E8F0E3}"/>
              </a:ext>
            </a:extLst>
          </p:cNvPr>
          <p:cNvSpPr/>
          <p:nvPr/>
        </p:nvSpPr>
        <p:spPr>
          <a:xfrm>
            <a:off x="4874297" y="2986716"/>
            <a:ext cx="3221977" cy="1545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2850"/>
              </a:lnSpc>
            </a:pPr>
            <a:r>
              <a:rPr lang="ar-EG" sz="2000" dirty="0">
                <a:solidFill>
                  <a:srgbClr val="FFFF00"/>
                </a:solidFill>
                <a:latin typeface="Amin Bold" panose="02000500000000000000" pitchFamily="50" charset="-78"/>
                <a:ea typeface="Raleway" pitchFamily="34" charset="-122"/>
                <a:cs typeface="Amin Bold" panose="02000500000000000000" pitchFamily="50" charset="-78"/>
              </a:rPr>
              <a:t>إثارة وتشجيع التلاميذ لطرح العديد من الإجابات لحل المشكلات</a:t>
            </a:r>
            <a:r>
              <a:rPr lang="en-US" sz="2000" dirty="0">
                <a:solidFill>
                  <a:srgbClr val="FFFF00"/>
                </a:solidFill>
                <a:latin typeface="Amin Bold" panose="02000500000000000000" pitchFamily="50" charset="-78"/>
                <a:ea typeface="Raleway" pitchFamily="34" charset="-122"/>
                <a:cs typeface="Amin Bold" panose="02000500000000000000" pitchFamily="50" charset="-78"/>
              </a:rPr>
              <a:t>.</a:t>
            </a:r>
            <a:endParaRPr lang="en-US" sz="2000" dirty="0">
              <a:solidFill>
                <a:srgbClr val="FFFF00"/>
              </a:solidFill>
              <a:latin typeface="Amin Bold" panose="02000500000000000000" pitchFamily="50" charset="-78"/>
              <a:cs typeface="Amin Bold" panose="02000500000000000000" pitchFamily="50" charset="-78"/>
            </a:endParaRPr>
          </a:p>
        </p:txBody>
      </p:sp>
      <p:sp>
        <p:nvSpPr>
          <p:cNvPr id="24" name="شكل بيضاوي 23">
            <a:extLst>
              <a:ext uri="{FF2B5EF4-FFF2-40B4-BE49-F238E27FC236}">
                <a16:creationId xmlns:a16="http://schemas.microsoft.com/office/drawing/2014/main" id="{D7C8F8A2-79DC-4AF9-9B19-F1824B5AC688}"/>
              </a:ext>
            </a:extLst>
          </p:cNvPr>
          <p:cNvSpPr/>
          <p:nvPr/>
        </p:nvSpPr>
        <p:spPr>
          <a:xfrm>
            <a:off x="2464981" y="4970913"/>
            <a:ext cx="3221977" cy="1545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2850"/>
              </a:lnSpc>
            </a:pPr>
            <a:r>
              <a:rPr lang="ar-EG" sz="2000" dirty="0">
                <a:solidFill>
                  <a:srgbClr val="FFFF00"/>
                </a:solidFill>
                <a:latin typeface="Amin Bold" panose="02000500000000000000" pitchFamily="50" charset="-78"/>
                <a:ea typeface="Raleway" pitchFamily="34" charset="-122"/>
                <a:cs typeface="Amin Bold" panose="02000500000000000000" pitchFamily="50" charset="-78"/>
              </a:rPr>
              <a:t>تدريب التلاميذ على تنمية البحث والاكتشاف والنقد والمقارنة</a:t>
            </a:r>
            <a:endParaRPr lang="en-US" sz="2000" dirty="0">
              <a:solidFill>
                <a:srgbClr val="FFFF00"/>
              </a:solidFill>
              <a:latin typeface="Amin Bold" panose="02000500000000000000" pitchFamily="50" charset="-78"/>
              <a:cs typeface="Amin Bold" panose="02000500000000000000" pitchFamily="50"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31" grpId="0" animBg="1"/>
      <p:bldP spid="33" grpId="0" animBg="1"/>
      <p:bldP spid="21"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166759" y="572481"/>
            <a:ext cx="6698337" cy="708779"/>
          </a:xfrm>
          <a:prstGeom prst="rect">
            <a:avLst/>
          </a:prstGeom>
          <a:noFill/>
          <a:ln/>
        </p:spPr>
        <p:txBody>
          <a:bodyPr wrap="none" lIns="0" tIns="0" rIns="0" bIns="0" rtlCol="0" anchor="t"/>
          <a:lstStyle/>
          <a:p>
            <a:pPr>
              <a:lnSpc>
                <a:spcPts val="5550"/>
              </a:lnSpc>
            </a:pPr>
            <a:r>
              <a:rPr lang="ar-EG" sz="5400" dirty="0">
                <a:solidFill>
                  <a:srgbClr val="F2E782"/>
                </a:solidFill>
                <a:latin typeface="PetraGlyphText Bold" panose="020A0503020102020204" pitchFamily="18" charset="-78"/>
                <a:cs typeface="PetraGlyphText Bold" panose="020A0503020102020204" pitchFamily="18" charset="-78"/>
              </a:rPr>
              <a:t>عيوب العصف الذهني</a:t>
            </a:r>
            <a:endParaRPr lang="en-US" sz="5400" dirty="0">
              <a:solidFill>
                <a:srgbClr val="F2E782"/>
              </a:solidFill>
              <a:latin typeface="PetraGlyphText Bold" panose="020A0503020102020204" pitchFamily="18" charset="-78"/>
              <a:cs typeface="PetraGlyphText Bold" panose="020A0503020102020204" pitchFamily="18" charset="-78"/>
            </a:endParaRPr>
          </a:p>
        </p:txBody>
      </p:sp>
      <p:pic>
        <p:nvPicPr>
          <p:cNvPr id="4" name="Image 1" descr="preencoded.png"/>
          <p:cNvPicPr>
            <a:picLocks noChangeAspect="1"/>
          </p:cNvPicPr>
          <p:nvPr/>
        </p:nvPicPr>
        <p:blipFill>
          <a:blip r:embed="rId4"/>
          <a:stretch>
            <a:fillRect/>
          </a:stretch>
        </p:blipFill>
        <p:spPr>
          <a:xfrm>
            <a:off x="12702541" y="1602938"/>
            <a:ext cx="1134070" cy="1814513"/>
          </a:xfrm>
          <a:prstGeom prst="rect">
            <a:avLst/>
          </a:prstGeom>
        </p:spPr>
      </p:pic>
      <p:pic>
        <p:nvPicPr>
          <p:cNvPr id="7" name="Image 2" descr="preencoded.png"/>
          <p:cNvPicPr>
            <a:picLocks noChangeAspect="1"/>
          </p:cNvPicPr>
          <p:nvPr/>
        </p:nvPicPr>
        <p:blipFill>
          <a:blip r:embed="rId5"/>
          <a:stretch>
            <a:fillRect/>
          </a:stretch>
        </p:blipFill>
        <p:spPr>
          <a:xfrm>
            <a:off x="12704569" y="3653533"/>
            <a:ext cx="1134070" cy="1814513"/>
          </a:xfrm>
          <a:prstGeom prst="rect">
            <a:avLst/>
          </a:prstGeom>
        </p:spPr>
      </p:pic>
      <p:pic>
        <p:nvPicPr>
          <p:cNvPr id="10" name="Image 3" descr="preencoded.png"/>
          <p:cNvPicPr>
            <a:picLocks noChangeAspect="1"/>
          </p:cNvPicPr>
          <p:nvPr/>
        </p:nvPicPr>
        <p:blipFill>
          <a:blip r:embed="rId6"/>
          <a:stretch>
            <a:fillRect/>
          </a:stretch>
        </p:blipFill>
        <p:spPr>
          <a:xfrm>
            <a:off x="12702541" y="5706816"/>
            <a:ext cx="1134070" cy="1814513"/>
          </a:xfrm>
          <a:prstGeom prst="rect">
            <a:avLst/>
          </a:prstGeom>
        </p:spPr>
      </p:pic>
      <p:sp>
        <p:nvSpPr>
          <p:cNvPr id="13" name="Shape 3">
            <a:extLst>
              <a:ext uri="{FF2B5EF4-FFF2-40B4-BE49-F238E27FC236}">
                <a16:creationId xmlns:a16="http://schemas.microsoft.com/office/drawing/2014/main" id="{499353BC-3FB9-4CC3-9B60-AE3542DE3433}"/>
              </a:ext>
            </a:extLst>
          </p:cNvPr>
          <p:cNvSpPr/>
          <p:nvPr/>
        </p:nvSpPr>
        <p:spPr>
          <a:xfrm>
            <a:off x="13083588" y="2302846"/>
            <a:ext cx="471011" cy="471011"/>
          </a:xfrm>
          <a:prstGeom prst="roundRect">
            <a:avLst>
              <a:gd name="adj" fmla="val 6668"/>
            </a:avLst>
          </a:prstGeom>
          <a:solidFill>
            <a:srgbClr val="7030A0"/>
          </a:solidFill>
          <a:ln/>
        </p:spPr>
      </p:sp>
      <p:sp>
        <p:nvSpPr>
          <p:cNvPr id="14" name="Text 4">
            <a:extLst>
              <a:ext uri="{FF2B5EF4-FFF2-40B4-BE49-F238E27FC236}">
                <a16:creationId xmlns:a16="http://schemas.microsoft.com/office/drawing/2014/main" id="{FBFC13A5-124D-4C5C-95F0-6C8DAFFBBDFD}"/>
              </a:ext>
            </a:extLst>
          </p:cNvPr>
          <p:cNvSpPr/>
          <p:nvPr/>
        </p:nvSpPr>
        <p:spPr>
          <a:xfrm>
            <a:off x="13271604" y="2512806"/>
            <a:ext cx="10834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latin typeface="Prata" pitchFamily="34" charset="0"/>
                <a:ea typeface="Prata" pitchFamily="34" charset="-122"/>
                <a:cs typeface="Prata" pitchFamily="34" charset="-120"/>
              </a:rPr>
              <a:t>1</a:t>
            </a:r>
            <a:endParaRPr lang="en-US" sz="3600" b="1" dirty="0">
              <a:solidFill>
                <a:srgbClr val="00FF00"/>
              </a:solidFill>
            </a:endParaRPr>
          </a:p>
        </p:txBody>
      </p:sp>
      <p:sp>
        <p:nvSpPr>
          <p:cNvPr id="15" name="Shape 8">
            <a:extLst>
              <a:ext uri="{FF2B5EF4-FFF2-40B4-BE49-F238E27FC236}">
                <a16:creationId xmlns:a16="http://schemas.microsoft.com/office/drawing/2014/main" id="{017AE1C7-FB8A-4966-8BD3-A529E8A09461}"/>
              </a:ext>
            </a:extLst>
          </p:cNvPr>
          <p:cNvSpPr/>
          <p:nvPr/>
        </p:nvSpPr>
        <p:spPr>
          <a:xfrm>
            <a:off x="13091343" y="4210982"/>
            <a:ext cx="471011" cy="471011"/>
          </a:xfrm>
          <a:prstGeom prst="roundRect">
            <a:avLst>
              <a:gd name="adj" fmla="val 6668"/>
            </a:avLst>
          </a:prstGeom>
          <a:solidFill>
            <a:srgbClr val="7030A0"/>
          </a:solidFill>
          <a:ln/>
        </p:spPr>
      </p:sp>
      <p:sp>
        <p:nvSpPr>
          <p:cNvPr id="16" name="Text 9">
            <a:extLst>
              <a:ext uri="{FF2B5EF4-FFF2-40B4-BE49-F238E27FC236}">
                <a16:creationId xmlns:a16="http://schemas.microsoft.com/office/drawing/2014/main" id="{AE208305-CF9E-454C-8767-C5CC9DD78868}"/>
              </a:ext>
            </a:extLst>
          </p:cNvPr>
          <p:cNvSpPr/>
          <p:nvPr/>
        </p:nvSpPr>
        <p:spPr>
          <a:xfrm>
            <a:off x="13230527" y="4403747"/>
            <a:ext cx="192524" cy="314087"/>
          </a:xfrm>
          <a:prstGeom prst="rect">
            <a:avLst/>
          </a:prstGeom>
          <a:noFill/>
          <a:ln/>
        </p:spPr>
        <p:txBody>
          <a:bodyPr wrap="none" lIns="0" tIns="0" rIns="0" bIns="0" rtlCol="0" anchor="t"/>
          <a:lstStyle/>
          <a:p>
            <a:pPr algn="ctr">
              <a:lnSpc>
                <a:spcPts val="2450"/>
              </a:lnSpc>
            </a:pPr>
            <a:r>
              <a:rPr lang="ar-EG" sz="3600" b="1" dirty="0">
                <a:solidFill>
                  <a:srgbClr val="00FF00"/>
                </a:solidFill>
                <a:latin typeface="Prata" pitchFamily="34" charset="0"/>
              </a:rPr>
              <a:t>2</a:t>
            </a:r>
            <a:endParaRPr lang="en-US" sz="3600" b="1" dirty="0">
              <a:solidFill>
                <a:srgbClr val="00FF00"/>
              </a:solidFill>
              <a:latin typeface="Prata" pitchFamily="34" charset="0"/>
            </a:endParaRPr>
          </a:p>
        </p:txBody>
      </p:sp>
      <p:sp>
        <p:nvSpPr>
          <p:cNvPr id="17" name="Shape 13">
            <a:extLst>
              <a:ext uri="{FF2B5EF4-FFF2-40B4-BE49-F238E27FC236}">
                <a16:creationId xmlns:a16="http://schemas.microsoft.com/office/drawing/2014/main" id="{35E872AE-F6EA-4DC3-BD63-A7BE66894C46}"/>
              </a:ext>
            </a:extLst>
          </p:cNvPr>
          <p:cNvSpPr/>
          <p:nvPr/>
        </p:nvSpPr>
        <p:spPr>
          <a:xfrm>
            <a:off x="13090272" y="6472113"/>
            <a:ext cx="471011" cy="471011"/>
          </a:xfrm>
          <a:prstGeom prst="roundRect">
            <a:avLst>
              <a:gd name="adj" fmla="val 6668"/>
            </a:avLst>
          </a:prstGeom>
          <a:solidFill>
            <a:srgbClr val="7030A0"/>
          </a:solidFill>
          <a:ln/>
        </p:spPr>
      </p:sp>
      <p:sp>
        <p:nvSpPr>
          <p:cNvPr id="18" name="Text 14">
            <a:extLst>
              <a:ext uri="{FF2B5EF4-FFF2-40B4-BE49-F238E27FC236}">
                <a16:creationId xmlns:a16="http://schemas.microsoft.com/office/drawing/2014/main" id="{D95C8B78-31BB-490A-AB46-4D2986F93297}"/>
              </a:ext>
            </a:extLst>
          </p:cNvPr>
          <p:cNvSpPr/>
          <p:nvPr/>
        </p:nvSpPr>
        <p:spPr>
          <a:xfrm>
            <a:off x="13228384" y="6648549"/>
            <a:ext cx="19466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rPr>
              <a:t>3</a:t>
            </a:r>
            <a:endParaRPr lang="en-US" sz="3600" b="1" dirty="0">
              <a:solidFill>
                <a:srgbClr val="00FF00"/>
              </a:solidFill>
            </a:endParaRPr>
          </a:p>
        </p:txBody>
      </p:sp>
      <p:sp>
        <p:nvSpPr>
          <p:cNvPr id="21" name="مستطيل: زوايا مستديرة 20">
            <a:extLst>
              <a:ext uri="{FF2B5EF4-FFF2-40B4-BE49-F238E27FC236}">
                <a16:creationId xmlns:a16="http://schemas.microsoft.com/office/drawing/2014/main" id="{C6ABAF89-99BA-4E3B-ADB0-7B8AC6EC9B4C}"/>
              </a:ext>
            </a:extLst>
          </p:cNvPr>
          <p:cNvSpPr/>
          <p:nvPr/>
        </p:nvSpPr>
        <p:spPr>
          <a:xfrm>
            <a:off x="5486400" y="2166048"/>
            <a:ext cx="6932594" cy="115792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lvl="0" algn="just" fontAlgn="base">
              <a:lnSpc>
                <a:spcPct val="115000"/>
              </a:lnSpc>
              <a:tabLst>
                <a:tab pos="408940" algn="l"/>
              </a:tabLst>
            </a:pPr>
            <a:r>
              <a:rPr lang="ar-SA" sz="2800" dirty="0">
                <a:solidFill>
                  <a:schemeClr val="bg1"/>
                </a:solidFill>
                <a:latin typeface="Kufyan Arabic UltraLight" panose="02000500000000000000" pitchFamily="2" charset="-78"/>
                <a:cs typeface="Kufyan Arabic UltraLight" panose="02000500000000000000" pitchFamily="2" charset="-78"/>
              </a:rPr>
              <a:t>التسرع من قبل الطلاب في طرح الإجابات مما يشتت انتباههم وتركيزهم.</a:t>
            </a:r>
            <a:endParaRPr lang="en-US" sz="2800" dirty="0">
              <a:solidFill>
                <a:schemeClr val="bg1"/>
              </a:solidFill>
              <a:latin typeface="Kufyan Arabic UltraLight" panose="02000500000000000000" pitchFamily="2" charset="-78"/>
              <a:cs typeface="Kufyan Arabic UltraLight" panose="02000500000000000000" pitchFamily="2" charset="-78"/>
            </a:endParaRPr>
          </a:p>
        </p:txBody>
      </p:sp>
      <p:sp>
        <p:nvSpPr>
          <p:cNvPr id="22" name="مستطيل: زوايا مستديرة 21">
            <a:extLst>
              <a:ext uri="{FF2B5EF4-FFF2-40B4-BE49-F238E27FC236}">
                <a16:creationId xmlns:a16="http://schemas.microsoft.com/office/drawing/2014/main" id="{34BEDC6C-9FE7-45AB-AA2D-9522C407BA63}"/>
              </a:ext>
            </a:extLst>
          </p:cNvPr>
          <p:cNvSpPr/>
          <p:nvPr/>
        </p:nvSpPr>
        <p:spPr>
          <a:xfrm>
            <a:off x="5486400" y="5931878"/>
            <a:ext cx="6883843" cy="115792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lvl="0" algn="just" fontAlgn="base">
              <a:lnSpc>
                <a:spcPct val="115000"/>
              </a:lnSpc>
              <a:tabLst>
                <a:tab pos="408940" algn="l"/>
              </a:tabLst>
            </a:pPr>
            <a:r>
              <a:rPr lang="ar-SA" sz="2800" dirty="0">
                <a:solidFill>
                  <a:schemeClr val="bg1"/>
                </a:solidFill>
                <a:latin typeface="Kufyan Arabic UltraLight" panose="02000500000000000000" pitchFamily="2" charset="-78"/>
                <a:cs typeface="Kufyan Arabic UltraLight" panose="02000500000000000000" pitchFamily="2" charset="-78"/>
              </a:rPr>
              <a:t>قد يطرح التلاميذ العديد من الاستجابات التي ليس لها علاقة بموضوع المشكلة.</a:t>
            </a:r>
          </a:p>
        </p:txBody>
      </p:sp>
      <p:sp>
        <p:nvSpPr>
          <p:cNvPr id="23" name="مستطيل: زوايا مستديرة 22">
            <a:extLst>
              <a:ext uri="{FF2B5EF4-FFF2-40B4-BE49-F238E27FC236}">
                <a16:creationId xmlns:a16="http://schemas.microsoft.com/office/drawing/2014/main" id="{5E91223C-C13E-4F59-A2BF-0B8B5586DB79}"/>
              </a:ext>
            </a:extLst>
          </p:cNvPr>
          <p:cNvSpPr/>
          <p:nvPr/>
        </p:nvSpPr>
        <p:spPr>
          <a:xfrm>
            <a:off x="5486400" y="4013407"/>
            <a:ext cx="6941884" cy="115792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lvl="0" algn="just" fontAlgn="base">
              <a:lnSpc>
                <a:spcPct val="115000"/>
              </a:lnSpc>
              <a:tabLst>
                <a:tab pos="408940" algn="l"/>
              </a:tabLst>
            </a:pPr>
            <a:r>
              <a:rPr lang="ar-SA" sz="2800" dirty="0">
                <a:solidFill>
                  <a:schemeClr val="bg1"/>
                </a:solidFill>
                <a:latin typeface="Kufyan Arabic UltraLight" panose="02000500000000000000" pitchFamily="2" charset="-78"/>
                <a:cs typeface="Kufyan Arabic UltraLight" panose="02000500000000000000" pitchFamily="2" charset="-78"/>
              </a:rPr>
              <a:t>تحتاج إلى معلمين لديهم الخبرة والقدرة على فنيات طرح الأسئلة واستقبال الإجابات وإدارة الصف</a:t>
            </a:r>
          </a:p>
        </p:txBody>
      </p:sp>
      <p:sp>
        <p:nvSpPr>
          <p:cNvPr id="19" name="مستطيل 18">
            <a:extLst>
              <a:ext uri="{FF2B5EF4-FFF2-40B4-BE49-F238E27FC236}">
                <a16:creationId xmlns:a16="http://schemas.microsoft.com/office/drawing/2014/main" id="{6BBED856-4B08-4D48-A9CA-6E022ACBE280}"/>
              </a:ext>
            </a:extLst>
          </p:cNvPr>
          <p:cNvSpPr/>
          <p:nvPr/>
        </p:nvSpPr>
        <p:spPr>
          <a:xfrm>
            <a:off x="11936186" y="7453811"/>
            <a:ext cx="2694214" cy="722012"/>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80">
                                          <p:stCondLst>
                                            <p:cond delay="0"/>
                                          </p:stCondLst>
                                        </p:cTn>
                                        <p:tgtEl>
                                          <p:spTgt spid="21"/>
                                        </p:tgtEl>
                                      </p:cBhvr>
                                    </p:animEffect>
                                    <p:anim calcmode="lin" valueType="num">
                                      <p:cBhvr>
                                        <p:cTn id="6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9" dur="26">
                                          <p:stCondLst>
                                            <p:cond delay="650"/>
                                          </p:stCondLst>
                                        </p:cTn>
                                        <p:tgtEl>
                                          <p:spTgt spid="21"/>
                                        </p:tgtEl>
                                      </p:cBhvr>
                                      <p:to x="100000" y="60000"/>
                                    </p:animScale>
                                    <p:animScale>
                                      <p:cBhvr>
                                        <p:cTn id="70" dur="166" decel="50000">
                                          <p:stCondLst>
                                            <p:cond delay="676"/>
                                          </p:stCondLst>
                                        </p:cTn>
                                        <p:tgtEl>
                                          <p:spTgt spid="21"/>
                                        </p:tgtEl>
                                      </p:cBhvr>
                                      <p:to x="100000" y="100000"/>
                                    </p:animScale>
                                    <p:animScale>
                                      <p:cBhvr>
                                        <p:cTn id="71" dur="26">
                                          <p:stCondLst>
                                            <p:cond delay="1312"/>
                                          </p:stCondLst>
                                        </p:cTn>
                                        <p:tgtEl>
                                          <p:spTgt spid="21"/>
                                        </p:tgtEl>
                                      </p:cBhvr>
                                      <p:to x="100000" y="80000"/>
                                    </p:animScale>
                                    <p:animScale>
                                      <p:cBhvr>
                                        <p:cTn id="72" dur="166" decel="50000">
                                          <p:stCondLst>
                                            <p:cond delay="1338"/>
                                          </p:stCondLst>
                                        </p:cTn>
                                        <p:tgtEl>
                                          <p:spTgt spid="21"/>
                                        </p:tgtEl>
                                      </p:cBhvr>
                                      <p:to x="100000" y="100000"/>
                                    </p:animScale>
                                    <p:animScale>
                                      <p:cBhvr>
                                        <p:cTn id="73" dur="26">
                                          <p:stCondLst>
                                            <p:cond delay="1642"/>
                                          </p:stCondLst>
                                        </p:cTn>
                                        <p:tgtEl>
                                          <p:spTgt spid="21"/>
                                        </p:tgtEl>
                                      </p:cBhvr>
                                      <p:to x="100000" y="90000"/>
                                    </p:animScale>
                                    <p:animScale>
                                      <p:cBhvr>
                                        <p:cTn id="74" dur="166" decel="50000">
                                          <p:stCondLst>
                                            <p:cond delay="1668"/>
                                          </p:stCondLst>
                                        </p:cTn>
                                        <p:tgtEl>
                                          <p:spTgt spid="21"/>
                                        </p:tgtEl>
                                      </p:cBhvr>
                                      <p:to x="100000" y="100000"/>
                                    </p:animScale>
                                    <p:animScale>
                                      <p:cBhvr>
                                        <p:cTn id="75" dur="26">
                                          <p:stCondLst>
                                            <p:cond delay="1808"/>
                                          </p:stCondLst>
                                        </p:cTn>
                                        <p:tgtEl>
                                          <p:spTgt spid="21"/>
                                        </p:tgtEl>
                                      </p:cBhvr>
                                      <p:to x="100000" y="95000"/>
                                    </p:animScale>
                                    <p:animScale>
                                      <p:cBhvr>
                                        <p:cTn id="76" dur="166" decel="50000">
                                          <p:stCondLst>
                                            <p:cond delay="1834"/>
                                          </p:stCondLst>
                                        </p:cTn>
                                        <p:tgtEl>
                                          <p:spTgt spid="21"/>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down)">
                                      <p:cBhvr>
                                        <p:cTn id="81" dur="580">
                                          <p:stCondLst>
                                            <p:cond delay="0"/>
                                          </p:stCondLst>
                                        </p:cTn>
                                        <p:tgtEl>
                                          <p:spTgt spid="7"/>
                                        </p:tgtEl>
                                      </p:cBhvr>
                                    </p:animEffect>
                                    <p:anim calcmode="lin" valueType="num">
                                      <p:cBhvr>
                                        <p:cTn id="8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7" dur="26">
                                          <p:stCondLst>
                                            <p:cond delay="650"/>
                                          </p:stCondLst>
                                        </p:cTn>
                                        <p:tgtEl>
                                          <p:spTgt spid="7"/>
                                        </p:tgtEl>
                                      </p:cBhvr>
                                      <p:to x="100000" y="60000"/>
                                    </p:animScale>
                                    <p:animScale>
                                      <p:cBhvr>
                                        <p:cTn id="88" dur="166" decel="50000">
                                          <p:stCondLst>
                                            <p:cond delay="676"/>
                                          </p:stCondLst>
                                        </p:cTn>
                                        <p:tgtEl>
                                          <p:spTgt spid="7"/>
                                        </p:tgtEl>
                                      </p:cBhvr>
                                      <p:to x="100000" y="100000"/>
                                    </p:animScale>
                                    <p:animScale>
                                      <p:cBhvr>
                                        <p:cTn id="89" dur="26">
                                          <p:stCondLst>
                                            <p:cond delay="1312"/>
                                          </p:stCondLst>
                                        </p:cTn>
                                        <p:tgtEl>
                                          <p:spTgt spid="7"/>
                                        </p:tgtEl>
                                      </p:cBhvr>
                                      <p:to x="100000" y="80000"/>
                                    </p:animScale>
                                    <p:animScale>
                                      <p:cBhvr>
                                        <p:cTn id="90" dur="166" decel="50000">
                                          <p:stCondLst>
                                            <p:cond delay="1338"/>
                                          </p:stCondLst>
                                        </p:cTn>
                                        <p:tgtEl>
                                          <p:spTgt spid="7"/>
                                        </p:tgtEl>
                                      </p:cBhvr>
                                      <p:to x="100000" y="100000"/>
                                    </p:animScale>
                                    <p:animScale>
                                      <p:cBhvr>
                                        <p:cTn id="91" dur="26">
                                          <p:stCondLst>
                                            <p:cond delay="1642"/>
                                          </p:stCondLst>
                                        </p:cTn>
                                        <p:tgtEl>
                                          <p:spTgt spid="7"/>
                                        </p:tgtEl>
                                      </p:cBhvr>
                                      <p:to x="100000" y="90000"/>
                                    </p:animScale>
                                    <p:animScale>
                                      <p:cBhvr>
                                        <p:cTn id="92" dur="166" decel="50000">
                                          <p:stCondLst>
                                            <p:cond delay="1668"/>
                                          </p:stCondLst>
                                        </p:cTn>
                                        <p:tgtEl>
                                          <p:spTgt spid="7"/>
                                        </p:tgtEl>
                                      </p:cBhvr>
                                      <p:to x="100000" y="100000"/>
                                    </p:animScale>
                                    <p:animScale>
                                      <p:cBhvr>
                                        <p:cTn id="93" dur="26">
                                          <p:stCondLst>
                                            <p:cond delay="1808"/>
                                          </p:stCondLst>
                                        </p:cTn>
                                        <p:tgtEl>
                                          <p:spTgt spid="7"/>
                                        </p:tgtEl>
                                      </p:cBhvr>
                                      <p:to x="100000" y="95000"/>
                                    </p:animScale>
                                    <p:animScale>
                                      <p:cBhvr>
                                        <p:cTn id="94" dur="166" decel="50000">
                                          <p:stCondLst>
                                            <p:cond delay="1834"/>
                                          </p:stCondLst>
                                        </p:cTn>
                                        <p:tgtEl>
                                          <p:spTgt spid="7"/>
                                        </p:tgtEl>
                                      </p:cBhvr>
                                      <p:to x="100000" y="100000"/>
                                    </p:animScale>
                                  </p:childTnLst>
                                </p:cTn>
                              </p:par>
                              <p:par>
                                <p:cTn id="95" presetID="26" presetClass="entr" presetSubtype="0" fill="hold"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down)">
                                      <p:cBhvr>
                                        <p:cTn id="97" dur="580">
                                          <p:stCondLst>
                                            <p:cond delay="0"/>
                                          </p:stCondLst>
                                        </p:cTn>
                                        <p:tgtEl>
                                          <p:spTgt spid="15"/>
                                        </p:tgtEl>
                                      </p:cBhvr>
                                    </p:animEffect>
                                    <p:anim calcmode="lin" valueType="num">
                                      <p:cBhvr>
                                        <p:cTn id="9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3" dur="26">
                                          <p:stCondLst>
                                            <p:cond delay="650"/>
                                          </p:stCondLst>
                                        </p:cTn>
                                        <p:tgtEl>
                                          <p:spTgt spid="15"/>
                                        </p:tgtEl>
                                      </p:cBhvr>
                                      <p:to x="100000" y="60000"/>
                                    </p:animScale>
                                    <p:animScale>
                                      <p:cBhvr>
                                        <p:cTn id="104" dur="166" decel="50000">
                                          <p:stCondLst>
                                            <p:cond delay="676"/>
                                          </p:stCondLst>
                                        </p:cTn>
                                        <p:tgtEl>
                                          <p:spTgt spid="15"/>
                                        </p:tgtEl>
                                      </p:cBhvr>
                                      <p:to x="100000" y="100000"/>
                                    </p:animScale>
                                    <p:animScale>
                                      <p:cBhvr>
                                        <p:cTn id="105" dur="26">
                                          <p:stCondLst>
                                            <p:cond delay="1312"/>
                                          </p:stCondLst>
                                        </p:cTn>
                                        <p:tgtEl>
                                          <p:spTgt spid="15"/>
                                        </p:tgtEl>
                                      </p:cBhvr>
                                      <p:to x="100000" y="80000"/>
                                    </p:animScale>
                                    <p:animScale>
                                      <p:cBhvr>
                                        <p:cTn id="106" dur="166" decel="50000">
                                          <p:stCondLst>
                                            <p:cond delay="1338"/>
                                          </p:stCondLst>
                                        </p:cTn>
                                        <p:tgtEl>
                                          <p:spTgt spid="15"/>
                                        </p:tgtEl>
                                      </p:cBhvr>
                                      <p:to x="100000" y="100000"/>
                                    </p:animScale>
                                    <p:animScale>
                                      <p:cBhvr>
                                        <p:cTn id="107" dur="26">
                                          <p:stCondLst>
                                            <p:cond delay="1642"/>
                                          </p:stCondLst>
                                        </p:cTn>
                                        <p:tgtEl>
                                          <p:spTgt spid="15"/>
                                        </p:tgtEl>
                                      </p:cBhvr>
                                      <p:to x="100000" y="90000"/>
                                    </p:animScale>
                                    <p:animScale>
                                      <p:cBhvr>
                                        <p:cTn id="108" dur="166" decel="50000">
                                          <p:stCondLst>
                                            <p:cond delay="1668"/>
                                          </p:stCondLst>
                                        </p:cTn>
                                        <p:tgtEl>
                                          <p:spTgt spid="15"/>
                                        </p:tgtEl>
                                      </p:cBhvr>
                                      <p:to x="100000" y="100000"/>
                                    </p:animScale>
                                    <p:animScale>
                                      <p:cBhvr>
                                        <p:cTn id="109" dur="26">
                                          <p:stCondLst>
                                            <p:cond delay="1808"/>
                                          </p:stCondLst>
                                        </p:cTn>
                                        <p:tgtEl>
                                          <p:spTgt spid="15"/>
                                        </p:tgtEl>
                                      </p:cBhvr>
                                      <p:to x="100000" y="95000"/>
                                    </p:animScale>
                                    <p:animScale>
                                      <p:cBhvr>
                                        <p:cTn id="110" dur="166" decel="50000">
                                          <p:stCondLst>
                                            <p:cond delay="1834"/>
                                          </p:stCondLst>
                                        </p:cTn>
                                        <p:tgtEl>
                                          <p:spTgt spid="15"/>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down)">
                                      <p:cBhvr>
                                        <p:cTn id="113" dur="580">
                                          <p:stCondLst>
                                            <p:cond delay="0"/>
                                          </p:stCondLst>
                                        </p:cTn>
                                        <p:tgtEl>
                                          <p:spTgt spid="16"/>
                                        </p:tgtEl>
                                      </p:cBhvr>
                                    </p:animEffect>
                                    <p:anim calcmode="lin" valueType="num">
                                      <p:cBhvr>
                                        <p:cTn id="11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9" dur="26">
                                          <p:stCondLst>
                                            <p:cond delay="650"/>
                                          </p:stCondLst>
                                        </p:cTn>
                                        <p:tgtEl>
                                          <p:spTgt spid="16"/>
                                        </p:tgtEl>
                                      </p:cBhvr>
                                      <p:to x="100000" y="60000"/>
                                    </p:animScale>
                                    <p:animScale>
                                      <p:cBhvr>
                                        <p:cTn id="120" dur="166" decel="50000">
                                          <p:stCondLst>
                                            <p:cond delay="676"/>
                                          </p:stCondLst>
                                        </p:cTn>
                                        <p:tgtEl>
                                          <p:spTgt spid="16"/>
                                        </p:tgtEl>
                                      </p:cBhvr>
                                      <p:to x="100000" y="100000"/>
                                    </p:animScale>
                                    <p:animScale>
                                      <p:cBhvr>
                                        <p:cTn id="121" dur="26">
                                          <p:stCondLst>
                                            <p:cond delay="1312"/>
                                          </p:stCondLst>
                                        </p:cTn>
                                        <p:tgtEl>
                                          <p:spTgt spid="16"/>
                                        </p:tgtEl>
                                      </p:cBhvr>
                                      <p:to x="100000" y="80000"/>
                                    </p:animScale>
                                    <p:animScale>
                                      <p:cBhvr>
                                        <p:cTn id="122" dur="166" decel="50000">
                                          <p:stCondLst>
                                            <p:cond delay="1338"/>
                                          </p:stCondLst>
                                        </p:cTn>
                                        <p:tgtEl>
                                          <p:spTgt spid="16"/>
                                        </p:tgtEl>
                                      </p:cBhvr>
                                      <p:to x="100000" y="100000"/>
                                    </p:animScale>
                                    <p:animScale>
                                      <p:cBhvr>
                                        <p:cTn id="123" dur="26">
                                          <p:stCondLst>
                                            <p:cond delay="1642"/>
                                          </p:stCondLst>
                                        </p:cTn>
                                        <p:tgtEl>
                                          <p:spTgt spid="16"/>
                                        </p:tgtEl>
                                      </p:cBhvr>
                                      <p:to x="100000" y="90000"/>
                                    </p:animScale>
                                    <p:animScale>
                                      <p:cBhvr>
                                        <p:cTn id="124" dur="166" decel="50000">
                                          <p:stCondLst>
                                            <p:cond delay="1668"/>
                                          </p:stCondLst>
                                        </p:cTn>
                                        <p:tgtEl>
                                          <p:spTgt spid="16"/>
                                        </p:tgtEl>
                                      </p:cBhvr>
                                      <p:to x="100000" y="100000"/>
                                    </p:animScale>
                                    <p:animScale>
                                      <p:cBhvr>
                                        <p:cTn id="125" dur="26">
                                          <p:stCondLst>
                                            <p:cond delay="1808"/>
                                          </p:stCondLst>
                                        </p:cTn>
                                        <p:tgtEl>
                                          <p:spTgt spid="16"/>
                                        </p:tgtEl>
                                      </p:cBhvr>
                                      <p:to x="100000" y="95000"/>
                                    </p:animScale>
                                    <p:animScale>
                                      <p:cBhvr>
                                        <p:cTn id="126" dur="166" decel="50000">
                                          <p:stCondLst>
                                            <p:cond delay="1834"/>
                                          </p:stCondLst>
                                        </p:cTn>
                                        <p:tgtEl>
                                          <p:spTgt spid="16"/>
                                        </p:tgtEl>
                                      </p:cBhvr>
                                      <p:to x="100000" y="100000"/>
                                    </p:animScale>
                                  </p:childTnLst>
                                </p:cTn>
                              </p:par>
                              <p:par>
                                <p:cTn id="127" presetID="26" presetClass="entr" presetSubtype="0" fill="hold" grpId="0" nodeType="withEffect">
                                  <p:stCondLst>
                                    <p:cond delay="0"/>
                                  </p:stCondLst>
                                  <p:childTnLst>
                                    <p:set>
                                      <p:cBhvr>
                                        <p:cTn id="128" dur="1" fill="hold">
                                          <p:stCondLst>
                                            <p:cond delay="0"/>
                                          </p:stCondLst>
                                        </p:cTn>
                                        <p:tgtEl>
                                          <p:spTgt spid="23"/>
                                        </p:tgtEl>
                                        <p:attrNameLst>
                                          <p:attrName>style.visibility</p:attrName>
                                        </p:attrNameLst>
                                      </p:cBhvr>
                                      <p:to>
                                        <p:strVal val="visible"/>
                                      </p:to>
                                    </p:set>
                                    <p:animEffect transition="in" filter="wipe(down)">
                                      <p:cBhvr>
                                        <p:cTn id="129" dur="580">
                                          <p:stCondLst>
                                            <p:cond delay="0"/>
                                          </p:stCondLst>
                                        </p:cTn>
                                        <p:tgtEl>
                                          <p:spTgt spid="23"/>
                                        </p:tgtEl>
                                      </p:cBhvr>
                                    </p:animEffect>
                                    <p:anim calcmode="lin" valueType="num">
                                      <p:cBhvr>
                                        <p:cTn id="1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5" dur="26">
                                          <p:stCondLst>
                                            <p:cond delay="650"/>
                                          </p:stCondLst>
                                        </p:cTn>
                                        <p:tgtEl>
                                          <p:spTgt spid="23"/>
                                        </p:tgtEl>
                                      </p:cBhvr>
                                      <p:to x="100000" y="60000"/>
                                    </p:animScale>
                                    <p:animScale>
                                      <p:cBhvr>
                                        <p:cTn id="136" dur="166" decel="50000">
                                          <p:stCondLst>
                                            <p:cond delay="676"/>
                                          </p:stCondLst>
                                        </p:cTn>
                                        <p:tgtEl>
                                          <p:spTgt spid="23"/>
                                        </p:tgtEl>
                                      </p:cBhvr>
                                      <p:to x="100000" y="100000"/>
                                    </p:animScale>
                                    <p:animScale>
                                      <p:cBhvr>
                                        <p:cTn id="137" dur="26">
                                          <p:stCondLst>
                                            <p:cond delay="1312"/>
                                          </p:stCondLst>
                                        </p:cTn>
                                        <p:tgtEl>
                                          <p:spTgt spid="23"/>
                                        </p:tgtEl>
                                      </p:cBhvr>
                                      <p:to x="100000" y="80000"/>
                                    </p:animScale>
                                    <p:animScale>
                                      <p:cBhvr>
                                        <p:cTn id="138" dur="166" decel="50000">
                                          <p:stCondLst>
                                            <p:cond delay="1338"/>
                                          </p:stCondLst>
                                        </p:cTn>
                                        <p:tgtEl>
                                          <p:spTgt spid="23"/>
                                        </p:tgtEl>
                                      </p:cBhvr>
                                      <p:to x="100000" y="100000"/>
                                    </p:animScale>
                                    <p:animScale>
                                      <p:cBhvr>
                                        <p:cTn id="139" dur="26">
                                          <p:stCondLst>
                                            <p:cond delay="1642"/>
                                          </p:stCondLst>
                                        </p:cTn>
                                        <p:tgtEl>
                                          <p:spTgt spid="23"/>
                                        </p:tgtEl>
                                      </p:cBhvr>
                                      <p:to x="100000" y="90000"/>
                                    </p:animScale>
                                    <p:animScale>
                                      <p:cBhvr>
                                        <p:cTn id="140" dur="166" decel="50000">
                                          <p:stCondLst>
                                            <p:cond delay="1668"/>
                                          </p:stCondLst>
                                        </p:cTn>
                                        <p:tgtEl>
                                          <p:spTgt spid="23"/>
                                        </p:tgtEl>
                                      </p:cBhvr>
                                      <p:to x="100000" y="100000"/>
                                    </p:animScale>
                                    <p:animScale>
                                      <p:cBhvr>
                                        <p:cTn id="141" dur="26">
                                          <p:stCondLst>
                                            <p:cond delay="1808"/>
                                          </p:stCondLst>
                                        </p:cTn>
                                        <p:tgtEl>
                                          <p:spTgt spid="23"/>
                                        </p:tgtEl>
                                      </p:cBhvr>
                                      <p:to x="100000" y="95000"/>
                                    </p:animScale>
                                    <p:animScale>
                                      <p:cBhvr>
                                        <p:cTn id="142" dur="166" decel="50000">
                                          <p:stCondLst>
                                            <p:cond delay="1834"/>
                                          </p:stCondLst>
                                        </p:cTn>
                                        <p:tgtEl>
                                          <p:spTgt spid="23"/>
                                        </p:tgtEl>
                                      </p:cBhvr>
                                      <p:to x="100000" y="100000"/>
                                    </p:animScale>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10"/>
                                        </p:tgtEl>
                                        <p:attrNameLst>
                                          <p:attrName>style.visibility</p:attrName>
                                        </p:attrNameLst>
                                      </p:cBhvr>
                                      <p:to>
                                        <p:strVal val="visible"/>
                                      </p:to>
                                    </p:set>
                                    <p:animEffect transition="in" filter="wipe(down)">
                                      <p:cBhvr>
                                        <p:cTn id="147" dur="580">
                                          <p:stCondLst>
                                            <p:cond delay="0"/>
                                          </p:stCondLst>
                                        </p:cTn>
                                        <p:tgtEl>
                                          <p:spTgt spid="10"/>
                                        </p:tgtEl>
                                      </p:cBhvr>
                                    </p:animEffect>
                                    <p:anim calcmode="lin" valueType="num">
                                      <p:cBhvr>
                                        <p:cTn id="14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53" dur="26">
                                          <p:stCondLst>
                                            <p:cond delay="650"/>
                                          </p:stCondLst>
                                        </p:cTn>
                                        <p:tgtEl>
                                          <p:spTgt spid="10"/>
                                        </p:tgtEl>
                                      </p:cBhvr>
                                      <p:to x="100000" y="60000"/>
                                    </p:animScale>
                                    <p:animScale>
                                      <p:cBhvr>
                                        <p:cTn id="154" dur="166" decel="50000">
                                          <p:stCondLst>
                                            <p:cond delay="676"/>
                                          </p:stCondLst>
                                        </p:cTn>
                                        <p:tgtEl>
                                          <p:spTgt spid="10"/>
                                        </p:tgtEl>
                                      </p:cBhvr>
                                      <p:to x="100000" y="100000"/>
                                    </p:animScale>
                                    <p:animScale>
                                      <p:cBhvr>
                                        <p:cTn id="155" dur="26">
                                          <p:stCondLst>
                                            <p:cond delay="1312"/>
                                          </p:stCondLst>
                                        </p:cTn>
                                        <p:tgtEl>
                                          <p:spTgt spid="10"/>
                                        </p:tgtEl>
                                      </p:cBhvr>
                                      <p:to x="100000" y="80000"/>
                                    </p:animScale>
                                    <p:animScale>
                                      <p:cBhvr>
                                        <p:cTn id="156" dur="166" decel="50000">
                                          <p:stCondLst>
                                            <p:cond delay="1338"/>
                                          </p:stCondLst>
                                        </p:cTn>
                                        <p:tgtEl>
                                          <p:spTgt spid="10"/>
                                        </p:tgtEl>
                                      </p:cBhvr>
                                      <p:to x="100000" y="100000"/>
                                    </p:animScale>
                                    <p:animScale>
                                      <p:cBhvr>
                                        <p:cTn id="157" dur="26">
                                          <p:stCondLst>
                                            <p:cond delay="1642"/>
                                          </p:stCondLst>
                                        </p:cTn>
                                        <p:tgtEl>
                                          <p:spTgt spid="10"/>
                                        </p:tgtEl>
                                      </p:cBhvr>
                                      <p:to x="100000" y="90000"/>
                                    </p:animScale>
                                    <p:animScale>
                                      <p:cBhvr>
                                        <p:cTn id="158" dur="166" decel="50000">
                                          <p:stCondLst>
                                            <p:cond delay="1668"/>
                                          </p:stCondLst>
                                        </p:cTn>
                                        <p:tgtEl>
                                          <p:spTgt spid="10"/>
                                        </p:tgtEl>
                                      </p:cBhvr>
                                      <p:to x="100000" y="100000"/>
                                    </p:animScale>
                                    <p:animScale>
                                      <p:cBhvr>
                                        <p:cTn id="159" dur="26">
                                          <p:stCondLst>
                                            <p:cond delay="1808"/>
                                          </p:stCondLst>
                                        </p:cTn>
                                        <p:tgtEl>
                                          <p:spTgt spid="10"/>
                                        </p:tgtEl>
                                      </p:cBhvr>
                                      <p:to x="100000" y="95000"/>
                                    </p:animScale>
                                    <p:animScale>
                                      <p:cBhvr>
                                        <p:cTn id="160" dur="166" decel="50000">
                                          <p:stCondLst>
                                            <p:cond delay="1834"/>
                                          </p:stCondLst>
                                        </p:cTn>
                                        <p:tgtEl>
                                          <p:spTgt spid="10"/>
                                        </p:tgtEl>
                                      </p:cBhvr>
                                      <p:to x="100000" y="100000"/>
                                    </p:animScale>
                                  </p:childTnLst>
                                </p:cTn>
                              </p:par>
                              <p:par>
                                <p:cTn id="161" presetID="26" presetClass="entr" presetSubtype="0"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wipe(down)">
                                      <p:cBhvr>
                                        <p:cTn id="163" dur="580">
                                          <p:stCondLst>
                                            <p:cond delay="0"/>
                                          </p:stCondLst>
                                        </p:cTn>
                                        <p:tgtEl>
                                          <p:spTgt spid="17"/>
                                        </p:tgtEl>
                                      </p:cBhvr>
                                    </p:animEffect>
                                    <p:anim calcmode="lin" valueType="num">
                                      <p:cBhvr>
                                        <p:cTn id="16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9" dur="26">
                                          <p:stCondLst>
                                            <p:cond delay="650"/>
                                          </p:stCondLst>
                                        </p:cTn>
                                        <p:tgtEl>
                                          <p:spTgt spid="17"/>
                                        </p:tgtEl>
                                      </p:cBhvr>
                                      <p:to x="100000" y="60000"/>
                                    </p:animScale>
                                    <p:animScale>
                                      <p:cBhvr>
                                        <p:cTn id="170" dur="166" decel="50000">
                                          <p:stCondLst>
                                            <p:cond delay="676"/>
                                          </p:stCondLst>
                                        </p:cTn>
                                        <p:tgtEl>
                                          <p:spTgt spid="17"/>
                                        </p:tgtEl>
                                      </p:cBhvr>
                                      <p:to x="100000" y="100000"/>
                                    </p:animScale>
                                    <p:animScale>
                                      <p:cBhvr>
                                        <p:cTn id="171" dur="26">
                                          <p:stCondLst>
                                            <p:cond delay="1312"/>
                                          </p:stCondLst>
                                        </p:cTn>
                                        <p:tgtEl>
                                          <p:spTgt spid="17"/>
                                        </p:tgtEl>
                                      </p:cBhvr>
                                      <p:to x="100000" y="80000"/>
                                    </p:animScale>
                                    <p:animScale>
                                      <p:cBhvr>
                                        <p:cTn id="172" dur="166" decel="50000">
                                          <p:stCondLst>
                                            <p:cond delay="1338"/>
                                          </p:stCondLst>
                                        </p:cTn>
                                        <p:tgtEl>
                                          <p:spTgt spid="17"/>
                                        </p:tgtEl>
                                      </p:cBhvr>
                                      <p:to x="100000" y="100000"/>
                                    </p:animScale>
                                    <p:animScale>
                                      <p:cBhvr>
                                        <p:cTn id="173" dur="26">
                                          <p:stCondLst>
                                            <p:cond delay="1642"/>
                                          </p:stCondLst>
                                        </p:cTn>
                                        <p:tgtEl>
                                          <p:spTgt spid="17"/>
                                        </p:tgtEl>
                                      </p:cBhvr>
                                      <p:to x="100000" y="90000"/>
                                    </p:animScale>
                                    <p:animScale>
                                      <p:cBhvr>
                                        <p:cTn id="174" dur="166" decel="50000">
                                          <p:stCondLst>
                                            <p:cond delay="1668"/>
                                          </p:stCondLst>
                                        </p:cTn>
                                        <p:tgtEl>
                                          <p:spTgt spid="17"/>
                                        </p:tgtEl>
                                      </p:cBhvr>
                                      <p:to x="100000" y="100000"/>
                                    </p:animScale>
                                    <p:animScale>
                                      <p:cBhvr>
                                        <p:cTn id="175" dur="26">
                                          <p:stCondLst>
                                            <p:cond delay="1808"/>
                                          </p:stCondLst>
                                        </p:cTn>
                                        <p:tgtEl>
                                          <p:spTgt spid="17"/>
                                        </p:tgtEl>
                                      </p:cBhvr>
                                      <p:to x="100000" y="95000"/>
                                    </p:animScale>
                                    <p:animScale>
                                      <p:cBhvr>
                                        <p:cTn id="176" dur="166" decel="50000">
                                          <p:stCondLst>
                                            <p:cond delay="1834"/>
                                          </p:stCondLst>
                                        </p:cTn>
                                        <p:tgtEl>
                                          <p:spTgt spid="17"/>
                                        </p:tgtEl>
                                      </p:cBhvr>
                                      <p:to x="100000" y="100000"/>
                                    </p:animScale>
                                  </p:childTnLst>
                                </p:cTn>
                              </p:par>
                              <p:par>
                                <p:cTn id="177" presetID="26" presetClass="entr" presetSubtype="0" fill="hold" grpId="0" nodeType="withEffect">
                                  <p:stCondLst>
                                    <p:cond delay="0"/>
                                  </p:stCondLst>
                                  <p:childTnLst>
                                    <p:set>
                                      <p:cBhvr>
                                        <p:cTn id="178" dur="1" fill="hold">
                                          <p:stCondLst>
                                            <p:cond delay="0"/>
                                          </p:stCondLst>
                                        </p:cTn>
                                        <p:tgtEl>
                                          <p:spTgt spid="18"/>
                                        </p:tgtEl>
                                        <p:attrNameLst>
                                          <p:attrName>style.visibility</p:attrName>
                                        </p:attrNameLst>
                                      </p:cBhvr>
                                      <p:to>
                                        <p:strVal val="visible"/>
                                      </p:to>
                                    </p:set>
                                    <p:animEffect transition="in" filter="wipe(down)">
                                      <p:cBhvr>
                                        <p:cTn id="179" dur="580">
                                          <p:stCondLst>
                                            <p:cond delay="0"/>
                                          </p:stCondLst>
                                        </p:cTn>
                                        <p:tgtEl>
                                          <p:spTgt spid="18"/>
                                        </p:tgtEl>
                                      </p:cBhvr>
                                    </p:animEffect>
                                    <p:anim calcmode="lin" valueType="num">
                                      <p:cBhvr>
                                        <p:cTn id="18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5" dur="26">
                                          <p:stCondLst>
                                            <p:cond delay="650"/>
                                          </p:stCondLst>
                                        </p:cTn>
                                        <p:tgtEl>
                                          <p:spTgt spid="18"/>
                                        </p:tgtEl>
                                      </p:cBhvr>
                                      <p:to x="100000" y="60000"/>
                                    </p:animScale>
                                    <p:animScale>
                                      <p:cBhvr>
                                        <p:cTn id="186" dur="166" decel="50000">
                                          <p:stCondLst>
                                            <p:cond delay="676"/>
                                          </p:stCondLst>
                                        </p:cTn>
                                        <p:tgtEl>
                                          <p:spTgt spid="18"/>
                                        </p:tgtEl>
                                      </p:cBhvr>
                                      <p:to x="100000" y="100000"/>
                                    </p:animScale>
                                    <p:animScale>
                                      <p:cBhvr>
                                        <p:cTn id="187" dur="26">
                                          <p:stCondLst>
                                            <p:cond delay="1312"/>
                                          </p:stCondLst>
                                        </p:cTn>
                                        <p:tgtEl>
                                          <p:spTgt spid="18"/>
                                        </p:tgtEl>
                                      </p:cBhvr>
                                      <p:to x="100000" y="80000"/>
                                    </p:animScale>
                                    <p:animScale>
                                      <p:cBhvr>
                                        <p:cTn id="188" dur="166" decel="50000">
                                          <p:stCondLst>
                                            <p:cond delay="1338"/>
                                          </p:stCondLst>
                                        </p:cTn>
                                        <p:tgtEl>
                                          <p:spTgt spid="18"/>
                                        </p:tgtEl>
                                      </p:cBhvr>
                                      <p:to x="100000" y="100000"/>
                                    </p:animScale>
                                    <p:animScale>
                                      <p:cBhvr>
                                        <p:cTn id="189" dur="26">
                                          <p:stCondLst>
                                            <p:cond delay="1642"/>
                                          </p:stCondLst>
                                        </p:cTn>
                                        <p:tgtEl>
                                          <p:spTgt spid="18"/>
                                        </p:tgtEl>
                                      </p:cBhvr>
                                      <p:to x="100000" y="90000"/>
                                    </p:animScale>
                                    <p:animScale>
                                      <p:cBhvr>
                                        <p:cTn id="190" dur="166" decel="50000">
                                          <p:stCondLst>
                                            <p:cond delay="1668"/>
                                          </p:stCondLst>
                                        </p:cTn>
                                        <p:tgtEl>
                                          <p:spTgt spid="18"/>
                                        </p:tgtEl>
                                      </p:cBhvr>
                                      <p:to x="100000" y="100000"/>
                                    </p:animScale>
                                    <p:animScale>
                                      <p:cBhvr>
                                        <p:cTn id="191" dur="26">
                                          <p:stCondLst>
                                            <p:cond delay="1808"/>
                                          </p:stCondLst>
                                        </p:cTn>
                                        <p:tgtEl>
                                          <p:spTgt spid="18"/>
                                        </p:tgtEl>
                                      </p:cBhvr>
                                      <p:to x="100000" y="95000"/>
                                    </p:animScale>
                                    <p:animScale>
                                      <p:cBhvr>
                                        <p:cTn id="192" dur="166" decel="50000">
                                          <p:stCondLst>
                                            <p:cond delay="1834"/>
                                          </p:stCondLst>
                                        </p:cTn>
                                        <p:tgtEl>
                                          <p:spTgt spid="18"/>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22"/>
                                        </p:tgtEl>
                                        <p:attrNameLst>
                                          <p:attrName>style.visibility</p:attrName>
                                        </p:attrNameLst>
                                      </p:cBhvr>
                                      <p:to>
                                        <p:strVal val="visible"/>
                                      </p:to>
                                    </p:set>
                                    <p:animEffect transition="in" filter="wipe(down)">
                                      <p:cBhvr>
                                        <p:cTn id="195" dur="580">
                                          <p:stCondLst>
                                            <p:cond delay="0"/>
                                          </p:stCondLst>
                                        </p:cTn>
                                        <p:tgtEl>
                                          <p:spTgt spid="22"/>
                                        </p:tgtEl>
                                      </p:cBhvr>
                                    </p:animEffect>
                                    <p:anim calcmode="lin" valueType="num">
                                      <p:cBhvr>
                                        <p:cTn id="19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1" dur="26">
                                          <p:stCondLst>
                                            <p:cond delay="650"/>
                                          </p:stCondLst>
                                        </p:cTn>
                                        <p:tgtEl>
                                          <p:spTgt spid="22"/>
                                        </p:tgtEl>
                                      </p:cBhvr>
                                      <p:to x="100000" y="60000"/>
                                    </p:animScale>
                                    <p:animScale>
                                      <p:cBhvr>
                                        <p:cTn id="202" dur="166" decel="50000">
                                          <p:stCondLst>
                                            <p:cond delay="676"/>
                                          </p:stCondLst>
                                        </p:cTn>
                                        <p:tgtEl>
                                          <p:spTgt spid="22"/>
                                        </p:tgtEl>
                                      </p:cBhvr>
                                      <p:to x="100000" y="100000"/>
                                    </p:animScale>
                                    <p:animScale>
                                      <p:cBhvr>
                                        <p:cTn id="203" dur="26">
                                          <p:stCondLst>
                                            <p:cond delay="1312"/>
                                          </p:stCondLst>
                                        </p:cTn>
                                        <p:tgtEl>
                                          <p:spTgt spid="22"/>
                                        </p:tgtEl>
                                      </p:cBhvr>
                                      <p:to x="100000" y="80000"/>
                                    </p:animScale>
                                    <p:animScale>
                                      <p:cBhvr>
                                        <p:cTn id="204" dur="166" decel="50000">
                                          <p:stCondLst>
                                            <p:cond delay="1338"/>
                                          </p:stCondLst>
                                        </p:cTn>
                                        <p:tgtEl>
                                          <p:spTgt spid="22"/>
                                        </p:tgtEl>
                                      </p:cBhvr>
                                      <p:to x="100000" y="100000"/>
                                    </p:animScale>
                                    <p:animScale>
                                      <p:cBhvr>
                                        <p:cTn id="205" dur="26">
                                          <p:stCondLst>
                                            <p:cond delay="1642"/>
                                          </p:stCondLst>
                                        </p:cTn>
                                        <p:tgtEl>
                                          <p:spTgt spid="22"/>
                                        </p:tgtEl>
                                      </p:cBhvr>
                                      <p:to x="100000" y="90000"/>
                                    </p:animScale>
                                    <p:animScale>
                                      <p:cBhvr>
                                        <p:cTn id="206" dur="166" decel="50000">
                                          <p:stCondLst>
                                            <p:cond delay="1668"/>
                                          </p:stCondLst>
                                        </p:cTn>
                                        <p:tgtEl>
                                          <p:spTgt spid="22"/>
                                        </p:tgtEl>
                                      </p:cBhvr>
                                      <p:to x="100000" y="100000"/>
                                    </p:animScale>
                                    <p:animScale>
                                      <p:cBhvr>
                                        <p:cTn id="207" dur="26">
                                          <p:stCondLst>
                                            <p:cond delay="1808"/>
                                          </p:stCondLst>
                                        </p:cTn>
                                        <p:tgtEl>
                                          <p:spTgt spid="22"/>
                                        </p:tgtEl>
                                      </p:cBhvr>
                                      <p:to x="100000" y="95000"/>
                                    </p:animScale>
                                    <p:animScale>
                                      <p:cBhvr>
                                        <p:cTn id="208"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6" grpId="0" animBg="1"/>
      <p:bldP spid="18"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985106" cy="8229600"/>
          </a:xfrm>
          <a:prstGeom prst="rect">
            <a:avLst/>
          </a:prstGeom>
        </p:spPr>
      </p:pic>
      <p:sp>
        <p:nvSpPr>
          <p:cNvPr id="3" name="Text 0"/>
          <p:cNvSpPr/>
          <p:nvPr/>
        </p:nvSpPr>
        <p:spPr>
          <a:xfrm>
            <a:off x="5272826" y="711384"/>
            <a:ext cx="8784771" cy="781083"/>
          </a:xfrm>
          <a:prstGeom prst="rect">
            <a:avLst/>
          </a:prstGeom>
          <a:noFill/>
          <a:ln/>
        </p:spPr>
        <p:txBody>
          <a:bodyPr wrap="square" lIns="0" tIns="0" rIns="0" bIns="0" rtlCol="0" anchor="t"/>
          <a:lstStyle/>
          <a:p>
            <a:pPr marL="0" indent="0">
              <a:lnSpc>
                <a:spcPts val="5550"/>
              </a:lnSpc>
              <a:buNone/>
            </a:pPr>
            <a:r>
              <a:rPr lang="en-US" sz="4800" dirty="0">
                <a:solidFill>
                  <a:srgbClr val="F2E782"/>
                </a:solidFill>
                <a:latin typeface="PetraGlyphText Bold" panose="020A0503020102020204" pitchFamily="18" charset="-78"/>
                <a:cs typeface="PetraGlyphText Bold" panose="020A0503020102020204" pitchFamily="18" charset="-78"/>
              </a:rPr>
              <a:t>دور المعلم في توجيه طريقة العصف الذهني</a:t>
            </a:r>
          </a:p>
        </p:txBody>
      </p:sp>
      <p:sp>
        <p:nvSpPr>
          <p:cNvPr id="6" name="Text 3"/>
          <p:cNvSpPr/>
          <p:nvPr/>
        </p:nvSpPr>
        <p:spPr>
          <a:xfrm>
            <a:off x="11048487" y="2674012"/>
            <a:ext cx="3313152" cy="362903"/>
          </a:xfrm>
          <a:prstGeom prst="rect">
            <a:avLst/>
          </a:prstGeom>
          <a:noFill/>
          <a:ln/>
        </p:spPr>
        <p:txBody>
          <a:bodyPr wrap="none" lIns="0" tIns="0" rIns="0" bIns="0" rtlCol="0" anchor="t"/>
          <a:lstStyle/>
          <a:p>
            <a:pPr>
              <a:lnSpc>
                <a:spcPts val="2850"/>
              </a:lnSpc>
            </a:pP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تحفيز المشاركة</a:t>
            </a:r>
          </a:p>
        </p:txBody>
      </p:sp>
      <p:sp>
        <p:nvSpPr>
          <p:cNvPr id="7" name="Text 4"/>
          <p:cNvSpPr/>
          <p:nvPr/>
        </p:nvSpPr>
        <p:spPr>
          <a:xfrm>
            <a:off x="8558797" y="2592619"/>
            <a:ext cx="3313152" cy="362903"/>
          </a:xfrm>
          <a:prstGeom prst="rect">
            <a:avLst/>
          </a:prstGeom>
          <a:noFill/>
          <a:ln/>
        </p:spPr>
        <p:txBody>
          <a:bodyPr wrap="none" lIns="0" tIns="0" rIns="0" bIns="0" rtlCol="0" anchor="t"/>
          <a:lstStyle/>
          <a:p>
            <a:pPr marL="0" indent="0">
              <a:lnSpc>
                <a:spcPts val="2850"/>
              </a:lnSpc>
              <a:buNone/>
            </a:pPr>
            <a:r>
              <a:rPr lang="en-US" sz="3600" dirty="0">
                <a:solidFill>
                  <a:srgbClr val="00FF00"/>
                </a:solidFill>
                <a:latin typeface="Raleway" pitchFamily="34" charset="0"/>
                <a:cs typeface="Motken K Traffic" panose="00000500000000000000" pitchFamily="2" charset="-78"/>
              </a:rPr>
              <a:t>إشراك جميع الطلاب في توليد الأفكار</a:t>
            </a:r>
            <a:r>
              <a:rPr lang="en-US" sz="3600" dirty="0">
                <a:solidFill>
                  <a:srgbClr val="CFCBBF"/>
                </a:solidFill>
                <a:latin typeface="Raleway" pitchFamily="34" charset="0"/>
                <a:ea typeface="Raleway" pitchFamily="34" charset="-122"/>
                <a:cs typeface="Raleway" pitchFamily="34" charset="-120"/>
              </a:rPr>
              <a:t>.</a:t>
            </a:r>
            <a:endParaRPr lang="en-US" sz="3600" dirty="0"/>
          </a:p>
        </p:txBody>
      </p:sp>
      <p:sp>
        <p:nvSpPr>
          <p:cNvPr id="8" name="Shape 5"/>
          <p:cNvSpPr/>
          <p:nvPr/>
        </p:nvSpPr>
        <p:spPr>
          <a:xfrm>
            <a:off x="12099471" y="3798927"/>
            <a:ext cx="1958126" cy="1013222"/>
          </a:xfrm>
          <a:prstGeom prst="rect">
            <a:avLst/>
          </a:prstGeom>
          <a:solidFill>
            <a:srgbClr val="000000">
              <a:alpha val="4000"/>
            </a:srgbClr>
          </a:solidFill>
          <a:ln/>
        </p:spPr>
      </p:sp>
      <p:sp>
        <p:nvSpPr>
          <p:cNvPr id="9" name="Text 6"/>
          <p:cNvSpPr/>
          <p:nvPr/>
        </p:nvSpPr>
        <p:spPr>
          <a:xfrm>
            <a:off x="11032165" y="4102952"/>
            <a:ext cx="3313152" cy="362903"/>
          </a:xfrm>
          <a:prstGeom prst="rect">
            <a:avLst/>
          </a:prstGeom>
          <a:noFill/>
          <a:ln/>
        </p:spPr>
        <p:txBody>
          <a:bodyPr wrap="none" lIns="0" tIns="0" rIns="0" bIns="0" rtlCol="0" anchor="t"/>
          <a:lstStyle/>
          <a:p>
            <a:pPr indent="0">
              <a:lnSpc>
                <a:spcPts val="2850"/>
              </a:lnSpc>
              <a:buNone/>
            </a:pPr>
            <a:r>
              <a:rPr lang="ar-EG"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ت</a:t>
            </a: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أجيل</a:t>
            </a:r>
            <a:r>
              <a:rPr lang="en-US" sz="4400"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 </a:t>
            </a: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النقد</a:t>
            </a:r>
          </a:p>
        </p:txBody>
      </p:sp>
      <p:sp>
        <p:nvSpPr>
          <p:cNvPr id="10" name="Text 7"/>
          <p:cNvSpPr/>
          <p:nvPr/>
        </p:nvSpPr>
        <p:spPr>
          <a:xfrm>
            <a:off x="4637320" y="3976747"/>
            <a:ext cx="7274915" cy="725805"/>
          </a:xfrm>
          <a:prstGeom prst="rect">
            <a:avLst/>
          </a:prstGeom>
          <a:noFill/>
          <a:ln/>
        </p:spPr>
        <p:txBody>
          <a:bodyPr wrap="square" lIns="0" tIns="0" rIns="0" bIns="0" rtlCol="0" anchor="t"/>
          <a:lstStyle/>
          <a:p>
            <a:pPr>
              <a:lnSpc>
                <a:spcPts val="2850"/>
              </a:lnSpc>
            </a:pPr>
            <a:r>
              <a:rPr lang="en-US" sz="3600" dirty="0">
                <a:solidFill>
                  <a:srgbClr val="00FF00"/>
                </a:solidFill>
                <a:latin typeface="Raleway" pitchFamily="34" charset="0"/>
                <a:cs typeface="Motken K Traffic" panose="00000500000000000000" pitchFamily="2" charset="-78"/>
              </a:rPr>
              <a:t>عدم الحكم على الأفكار أثناء </a:t>
            </a:r>
            <a:r>
              <a:rPr lang="en-US" sz="3600" dirty="0">
                <a:solidFill>
                  <a:srgbClr val="00FF00"/>
                </a:solidFill>
                <a:latin typeface="Raleway" pitchFamily="34" charset="0"/>
                <a:ea typeface="Raleway" pitchFamily="34" charset="-122"/>
                <a:cs typeface="Motken K Traffic" panose="00000500000000000000" pitchFamily="2" charset="-78"/>
              </a:rPr>
              <a:t>استمطار الأفكار</a:t>
            </a:r>
            <a:r>
              <a:rPr lang="en-US" sz="3600" dirty="0">
                <a:solidFill>
                  <a:srgbClr val="CFCBBF"/>
                </a:solidFill>
                <a:latin typeface="Raleway" pitchFamily="34" charset="0"/>
                <a:ea typeface="Raleway" pitchFamily="34" charset="-122"/>
                <a:cs typeface="Raleway" pitchFamily="34" charset="-120"/>
              </a:rPr>
              <a:t>.</a:t>
            </a:r>
            <a:endParaRPr lang="en-US" sz="3600" dirty="0"/>
          </a:p>
        </p:txBody>
      </p:sp>
      <p:sp>
        <p:nvSpPr>
          <p:cNvPr id="12" name="Text 9"/>
          <p:cNvSpPr/>
          <p:nvPr/>
        </p:nvSpPr>
        <p:spPr>
          <a:xfrm>
            <a:off x="11871948" y="5328982"/>
            <a:ext cx="2572397" cy="583632"/>
          </a:xfrm>
          <a:prstGeom prst="rect">
            <a:avLst/>
          </a:prstGeom>
          <a:noFill/>
          <a:ln/>
        </p:spPr>
        <p:txBody>
          <a:bodyPr wrap="none" lIns="0" tIns="0" rIns="0" bIns="0" rtlCol="0" anchor="t"/>
          <a:lstStyle/>
          <a:p>
            <a:pPr>
              <a:lnSpc>
                <a:spcPts val="2850"/>
              </a:lnSpc>
            </a:pP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توجيه</a:t>
            </a:r>
            <a:r>
              <a:rPr lang="en-US" sz="4400"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 </a:t>
            </a: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المناقشة</a:t>
            </a:r>
          </a:p>
        </p:txBody>
      </p:sp>
      <p:sp>
        <p:nvSpPr>
          <p:cNvPr id="13" name="Text 10"/>
          <p:cNvSpPr/>
          <p:nvPr/>
        </p:nvSpPr>
        <p:spPr>
          <a:xfrm>
            <a:off x="4098477" y="5278802"/>
            <a:ext cx="7822696" cy="725805"/>
          </a:xfrm>
          <a:prstGeom prst="rect">
            <a:avLst/>
          </a:prstGeom>
          <a:noFill/>
          <a:ln/>
        </p:spPr>
        <p:txBody>
          <a:bodyPr wrap="square" lIns="0" tIns="0" rIns="0" bIns="0" rtlCol="0" anchor="t"/>
          <a:lstStyle/>
          <a:p>
            <a:pPr marL="0" indent="0">
              <a:lnSpc>
                <a:spcPts val="2850"/>
              </a:lnSpc>
              <a:buNone/>
            </a:pPr>
            <a:r>
              <a:rPr lang="en-US" sz="3600" dirty="0">
                <a:solidFill>
                  <a:srgbClr val="00FF00"/>
                </a:solidFill>
                <a:latin typeface="Raleway" pitchFamily="34" charset="0"/>
                <a:ea typeface="Raleway" pitchFamily="34" charset="-122"/>
                <a:cs typeface="Motken K Traffic" panose="00000500000000000000" pitchFamily="2" charset="-78"/>
              </a:rPr>
              <a:t>إدارة المناقشة بعد انتهاء استمطار الأفكار</a:t>
            </a:r>
            <a:r>
              <a:rPr lang="en-US" sz="3600" dirty="0">
                <a:solidFill>
                  <a:srgbClr val="CFCBBF"/>
                </a:solidFill>
                <a:latin typeface="Raleway" pitchFamily="34" charset="0"/>
                <a:ea typeface="Raleway" pitchFamily="34" charset="-122"/>
                <a:cs typeface="Raleway" pitchFamily="34" charset="-120"/>
              </a:rPr>
              <a:t>.</a:t>
            </a:r>
            <a:endParaRPr lang="en-US" sz="3600" dirty="0"/>
          </a:p>
        </p:txBody>
      </p:sp>
      <p:sp>
        <p:nvSpPr>
          <p:cNvPr id="15" name="Text 12"/>
          <p:cNvSpPr/>
          <p:nvPr/>
        </p:nvSpPr>
        <p:spPr>
          <a:xfrm>
            <a:off x="11131194" y="6606003"/>
            <a:ext cx="3313152" cy="362903"/>
          </a:xfrm>
          <a:prstGeom prst="rect">
            <a:avLst/>
          </a:prstGeom>
          <a:noFill/>
          <a:ln/>
        </p:spPr>
        <p:txBody>
          <a:bodyPr wrap="none" lIns="0" tIns="0" rIns="0" bIns="0" rtlCol="0" anchor="t"/>
          <a:lstStyle/>
          <a:p>
            <a:pPr marL="0" indent="0">
              <a:lnSpc>
                <a:spcPts val="2850"/>
              </a:lnSpc>
              <a:buNone/>
            </a:pP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توثيق</a:t>
            </a:r>
            <a:r>
              <a:rPr lang="en-US" sz="4400"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 </a:t>
            </a: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الأفكار</a:t>
            </a:r>
          </a:p>
        </p:txBody>
      </p:sp>
      <p:sp>
        <p:nvSpPr>
          <p:cNvPr id="16" name="Text 13"/>
          <p:cNvSpPr/>
          <p:nvPr/>
        </p:nvSpPr>
        <p:spPr>
          <a:xfrm>
            <a:off x="4996549" y="6507735"/>
            <a:ext cx="6915686" cy="725805"/>
          </a:xfrm>
          <a:prstGeom prst="rect">
            <a:avLst/>
          </a:prstGeom>
          <a:noFill/>
          <a:ln/>
        </p:spPr>
        <p:txBody>
          <a:bodyPr wrap="square" lIns="0" tIns="0" rIns="0" bIns="0" rtlCol="0" anchor="t"/>
          <a:lstStyle/>
          <a:p>
            <a:pPr marL="0" indent="0">
              <a:lnSpc>
                <a:spcPts val="2850"/>
              </a:lnSpc>
              <a:buNone/>
            </a:pPr>
            <a:r>
              <a:rPr lang="en-US" sz="3600" dirty="0">
                <a:solidFill>
                  <a:srgbClr val="00FF00"/>
                </a:solidFill>
                <a:latin typeface="Raleway" pitchFamily="34" charset="0"/>
                <a:cs typeface="Motken K Traffic" panose="00000500000000000000" pitchFamily="2" charset="-78"/>
              </a:rPr>
              <a:t>الحرص على تسجيل جميع الأفكار المطروحة</a:t>
            </a:r>
            <a:r>
              <a:rPr lang="en-US" sz="3600" dirty="0">
                <a:solidFill>
                  <a:srgbClr val="CFCBBF"/>
                </a:solidFill>
                <a:latin typeface="Raleway" pitchFamily="34" charset="0"/>
                <a:ea typeface="Raleway" pitchFamily="34" charset="-122"/>
                <a:cs typeface="Raleway" pitchFamily="34" charset="-120"/>
              </a:rPr>
              <a:t>.</a:t>
            </a:r>
            <a:endParaRPr lang="en-US" sz="3600" dirty="0"/>
          </a:p>
        </p:txBody>
      </p:sp>
      <p:sp>
        <p:nvSpPr>
          <p:cNvPr id="18" name="مستطيل 17">
            <a:extLst>
              <a:ext uri="{FF2B5EF4-FFF2-40B4-BE49-F238E27FC236}">
                <a16:creationId xmlns:a16="http://schemas.microsoft.com/office/drawing/2014/main" id="{196660D9-E9CA-4BC5-B777-DD133C3C75D4}"/>
              </a:ext>
            </a:extLst>
          </p:cNvPr>
          <p:cNvSpPr/>
          <p:nvPr/>
        </p:nvSpPr>
        <p:spPr>
          <a:xfrm>
            <a:off x="12736286" y="7747040"/>
            <a:ext cx="1763485" cy="463543"/>
          </a:xfrm>
          <a:prstGeom prst="rect">
            <a:avLst/>
          </a:prstGeom>
          <a:solidFill>
            <a:srgbClr val="1D1D1D"/>
          </a:solidFill>
          <a:ln>
            <a:solidFill>
              <a:srgbClr val="212121"/>
            </a:solidFill>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EG" dirty="0"/>
          </a:p>
        </p:txBody>
      </p:sp>
      <p:sp>
        <p:nvSpPr>
          <p:cNvPr id="14" name="مستطيل 13">
            <a:extLst>
              <a:ext uri="{FF2B5EF4-FFF2-40B4-BE49-F238E27FC236}">
                <a16:creationId xmlns:a16="http://schemas.microsoft.com/office/drawing/2014/main" id="{E3948E23-A02B-4E10-833E-02CD130326BA}"/>
              </a:ext>
            </a:extLst>
          </p:cNvPr>
          <p:cNvSpPr/>
          <p:nvPr/>
        </p:nvSpPr>
        <p:spPr>
          <a:xfrm>
            <a:off x="11936186" y="7453811"/>
            <a:ext cx="2694214" cy="722012"/>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2"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985106" cy="8229600"/>
          </a:xfrm>
          <a:prstGeom prst="rect">
            <a:avLst/>
          </a:prstGeom>
        </p:spPr>
      </p:pic>
      <p:sp>
        <p:nvSpPr>
          <p:cNvPr id="3" name="Text 0"/>
          <p:cNvSpPr/>
          <p:nvPr/>
        </p:nvSpPr>
        <p:spPr>
          <a:xfrm>
            <a:off x="5272826" y="711384"/>
            <a:ext cx="8784771" cy="781083"/>
          </a:xfrm>
          <a:prstGeom prst="rect">
            <a:avLst/>
          </a:prstGeom>
          <a:noFill/>
          <a:ln/>
        </p:spPr>
        <p:txBody>
          <a:bodyPr wrap="square" lIns="0" tIns="0" rIns="0" bIns="0" rtlCol="0" anchor="t"/>
          <a:lstStyle/>
          <a:p>
            <a:pPr marL="0" indent="0">
              <a:lnSpc>
                <a:spcPts val="5550"/>
              </a:lnSpc>
              <a:buNone/>
            </a:pPr>
            <a:r>
              <a:rPr lang="en-US" sz="4800" dirty="0">
                <a:solidFill>
                  <a:srgbClr val="F2E782"/>
                </a:solidFill>
                <a:latin typeface="PetraGlyphText Bold" panose="020A0503020102020204" pitchFamily="18" charset="-78"/>
                <a:cs typeface="PetraGlyphText Bold" panose="020A0503020102020204" pitchFamily="18" charset="-78"/>
              </a:rPr>
              <a:t>دور الم</a:t>
            </a:r>
            <a:r>
              <a:rPr lang="ar-EG" sz="4800" dirty="0">
                <a:solidFill>
                  <a:srgbClr val="F2E782"/>
                </a:solidFill>
                <a:latin typeface="PetraGlyphText Bold" panose="020A0503020102020204" pitchFamily="18" charset="-78"/>
                <a:cs typeface="PetraGlyphText Bold" panose="020A0503020102020204" pitchFamily="18" charset="-78"/>
              </a:rPr>
              <a:t>ت</a:t>
            </a:r>
            <a:r>
              <a:rPr lang="en-US" sz="4800" dirty="0">
                <a:solidFill>
                  <a:srgbClr val="F2E782"/>
                </a:solidFill>
                <a:latin typeface="PetraGlyphText Bold" panose="020A0503020102020204" pitchFamily="18" charset="-78"/>
                <a:cs typeface="PetraGlyphText Bold" panose="020A0503020102020204" pitchFamily="18" charset="-78"/>
              </a:rPr>
              <a:t>علم في طريقة العصف الذهني</a:t>
            </a:r>
          </a:p>
        </p:txBody>
      </p:sp>
      <p:sp>
        <p:nvSpPr>
          <p:cNvPr id="6" name="Text 3"/>
          <p:cNvSpPr/>
          <p:nvPr/>
        </p:nvSpPr>
        <p:spPr>
          <a:xfrm>
            <a:off x="12135880" y="2817871"/>
            <a:ext cx="776268" cy="362903"/>
          </a:xfrm>
          <a:prstGeom prst="rect">
            <a:avLst/>
          </a:prstGeom>
          <a:noFill/>
          <a:ln/>
        </p:spPr>
        <p:txBody>
          <a:bodyPr wrap="none" lIns="0" tIns="0" rIns="0" bIns="0" rtlCol="0" anchor="t"/>
          <a:lstStyle/>
          <a:p>
            <a:pPr>
              <a:lnSpc>
                <a:spcPts val="2850"/>
              </a:lnSpc>
            </a:pPr>
            <a:r>
              <a:rPr lang="ar-EG" sz="66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أولاًً</a:t>
            </a:r>
            <a:endParaRPr lang="en-US" sz="66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endParaRPr>
          </a:p>
        </p:txBody>
      </p:sp>
      <p:sp>
        <p:nvSpPr>
          <p:cNvPr id="4" name="مستطيل 3">
            <a:extLst>
              <a:ext uri="{FF2B5EF4-FFF2-40B4-BE49-F238E27FC236}">
                <a16:creationId xmlns:a16="http://schemas.microsoft.com/office/drawing/2014/main" id="{7EB91F4D-C0B3-4C73-BB7B-64320CAD6090}"/>
              </a:ext>
            </a:extLst>
          </p:cNvPr>
          <p:cNvSpPr/>
          <p:nvPr/>
        </p:nvSpPr>
        <p:spPr>
          <a:xfrm>
            <a:off x="6717455" y="2267359"/>
            <a:ext cx="793808" cy="1107996"/>
          </a:xfrm>
          <a:prstGeom prst="rect">
            <a:avLst/>
          </a:prstGeom>
        </p:spPr>
        <p:txBody>
          <a:bodyPr wrap="none">
            <a:spAutoFit/>
          </a:bodyPr>
          <a:lstStyle/>
          <a:p>
            <a:r>
              <a:rPr lang="ar-EG" sz="66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ثانياً</a:t>
            </a:r>
            <a:endParaRPr lang="ar-EG" sz="6600" dirty="0"/>
          </a:p>
        </p:txBody>
      </p:sp>
      <p:sp>
        <p:nvSpPr>
          <p:cNvPr id="17" name="مستطيل: زوايا مستديرة 16">
            <a:extLst>
              <a:ext uri="{FF2B5EF4-FFF2-40B4-BE49-F238E27FC236}">
                <a16:creationId xmlns:a16="http://schemas.microsoft.com/office/drawing/2014/main" id="{D1D7B1A2-BCD6-4668-AE38-2870AB6E6F1A}"/>
              </a:ext>
            </a:extLst>
          </p:cNvPr>
          <p:cNvSpPr/>
          <p:nvPr/>
        </p:nvSpPr>
        <p:spPr>
          <a:xfrm>
            <a:off x="10597894" y="3383391"/>
            <a:ext cx="3852240" cy="2579915"/>
          </a:xfrm>
          <a:prstGeom prst="roundRect">
            <a:avLst/>
          </a:prstGeom>
          <a:solidFill>
            <a:srgbClr val="24354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rgbClr val="00FF00"/>
                </a:solidFill>
                <a:latin typeface="Raleway" pitchFamily="34" charset="0"/>
                <a:cs typeface="Motken K Traffic" panose="00000500000000000000" pitchFamily="2" charset="-78"/>
              </a:rPr>
              <a:t>استمطار الأفكار والإجابات حتى يطلب منه المعلم التوقف عن الإجابة. </a:t>
            </a:r>
            <a:endParaRPr lang="en-US" sz="3600" dirty="0">
              <a:solidFill>
                <a:srgbClr val="00FF00"/>
              </a:solidFill>
              <a:latin typeface="Raleway" pitchFamily="34" charset="0"/>
              <a:cs typeface="Motken K Traffic" panose="00000500000000000000" pitchFamily="2" charset="-78"/>
            </a:endParaRPr>
          </a:p>
          <a:p>
            <a:pPr algn="ctr"/>
            <a:endParaRPr lang="ar-EG" dirty="0"/>
          </a:p>
        </p:txBody>
      </p:sp>
      <p:sp>
        <p:nvSpPr>
          <p:cNvPr id="19" name="مستطيل: زوايا مستديرة 18">
            <a:extLst>
              <a:ext uri="{FF2B5EF4-FFF2-40B4-BE49-F238E27FC236}">
                <a16:creationId xmlns:a16="http://schemas.microsoft.com/office/drawing/2014/main" id="{ACE8886A-4814-436A-B5A4-90C7A5CBCD63}"/>
              </a:ext>
            </a:extLst>
          </p:cNvPr>
          <p:cNvSpPr/>
          <p:nvPr/>
        </p:nvSpPr>
        <p:spPr>
          <a:xfrm>
            <a:off x="5389080" y="3336471"/>
            <a:ext cx="3852240" cy="2579915"/>
          </a:xfrm>
          <a:prstGeom prst="roundRect">
            <a:avLst/>
          </a:prstGeom>
          <a:solidFill>
            <a:srgbClr val="24354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600" dirty="0">
                <a:solidFill>
                  <a:srgbClr val="00FF00"/>
                </a:solidFill>
                <a:latin typeface="Raleway" pitchFamily="34" charset="0"/>
                <a:cs typeface="Motken K Traffic" panose="00000500000000000000" pitchFamily="2" charset="-78"/>
              </a:rPr>
              <a:t>يلخص مع معلمه وزملائه عدد ونوعية الأفكار والإجابات المناسبة في مرحلة التقويم.</a:t>
            </a:r>
          </a:p>
        </p:txBody>
      </p:sp>
      <p:sp>
        <p:nvSpPr>
          <p:cNvPr id="8" name="مستطيل 7">
            <a:extLst>
              <a:ext uri="{FF2B5EF4-FFF2-40B4-BE49-F238E27FC236}">
                <a16:creationId xmlns:a16="http://schemas.microsoft.com/office/drawing/2014/main" id="{FC3A2401-12DB-48AB-A706-5708A9E95B54}"/>
              </a:ext>
            </a:extLst>
          </p:cNvPr>
          <p:cNvSpPr/>
          <p:nvPr/>
        </p:nvSpPr>
        <p:spPr>
          <a:xfrm>
            <a:off x="11936186" y="7453811"/>
            <a:ext cx="2694214" cy="722012"/>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32002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4">
            <a:extLst>
              <a:ext uri="{FF2B5EF4-FFF2-40B4-BE49-F238E27FC236}">
                <a16:creationId xmlns:a16="http://schemas.microsoft.com/office/drawing/2014/main" id="{B284532E-EA1A-4B2D-8A4E-323823467D4D}"/>
              </a:ext>
            </a:extLst>
          </p:cNvPr>
          <p:cNvSpPr/>
          <p:nvPr/>
        </p:nvSpPr>
        <p:spPr>
          <a:xfrm>
            <a:off x="6501289" y="5211441"/>
            <a:ext cx="3664863" cy="1669852"/>
          </a:xfrm>
          <a:prstGeom prst="roundRect">
            <a:avLst>
              <a:gd name="adj" fmla="val 2038"/>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100000" b="100000"/>
            </a:path>
            <a:tileRect t="-100000" r="-100000"/>
          </a:gradFill>
          <a:ln/>
        </p:spPr>
        <p:txBody>
          <a:bodyPr/>
          <a:lstStyle/>
          <a:p>
            <a:endParaRPr lang="ar-EG" dirty="0"/>
          </a:p>
        </p:txBody>
      </p:sp>
      <p:sp>
        <p:nvSpPr>
          <p:cNvPr id="17" name="Shape 4">
            <a:extLst>
              <a:ext uri="{FF2B5EF4-FFF2-40B4-BE49-F238E27FC236}">
                <a16:creationId xmlns:a16="http://schemas.microsoft.com/office/drawing/2014/main" id="{B44F38E2-F342-4EAF-AB27-6E1FC3C0B252}"/>
              </a:ext>
            </a:extLst>
          </p:cNvPr>
          <p:cNvSpPr/>
          <p:nvPr/>
        </p:nvSpPr>
        <p:spPr>
          <a:xfrm>
            <a:off x="10802805" y="5211441"/>
            <a:ext cx="3664863" cy="1669852"/>
          </a:xfrm>
          <a:prstGeom prst="roundRect">
            <a:avLst>
              <a:gd name="adj" fmla="val 2038"/>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100000" b="100000"/>
            </a:path>
            <a:tileRect t="-100000" r="-100000"/>
          </a:gradFill>
          <a:ln/>
        </p:spPr>
      </p:sp>
      <p:sp>
        <p:nvSpPr>
          <p:cNvPr id="16" name="Shape 4">
            <a:extLst>
              <a:ext uri="{FF2B5EF4-FFF2-40B4-BE49-F238E27FC236}">
                <a16:creationId xmlns:a16="http://schemas.microsoft.com/office/drawing/2014/main" id="{A455CB05-B810-4C8E-8246-E969DC1C2C07}"/>
              </a:ext>
            </a:extLst>
          </p:cNvPr>
          <p:cNvSpPr/>
          <p:nvPr/>
        </p:nvSpPr>
        <p:spPr>
          <a:xfrm>
            <a:off x="6448489" y="2418124"/>
            <a:ext cx="3664863" cy="1669852"/>
          </a:xfrm>
          <a:prstGeom prst="roundRect">
            <a:avLst>
              <a:gd name="adj" fmla="val 2038"/>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100000" b="100000"/>
            </a:path>
            <a:tileRect t="-100000" r="-100000"/>
          </a:gradFill>
          <a:ln/>
        </p:spPr>
        <p:txBody>
          <a:bodyPr/>
          <a:lstStyle/>
          <a:p>
            <a:endParaRPr lang="ar-EG"/>
          </a:p>
        </p:txBody>
      </p:sp>
      <p:sp>
        <p:nvSpPr>
          <p:cNvPr id="3" name="Text 0"/>
          <p:cNvSpPr/>
          <p:nvPr/>
        </p:nvSpPr>
        <p:spPr>
          <a:xfrm>
            <a:off x="7813121" y="753960"/>
            <a:ext cx="6243042" cy="708779"/>
          </a:xfrm>
          <a:prstGeom prst="rect">
            <a:avLst/>
          </a:prstGeom>
          <a:noFill/>
          <a:ln/>
        </p:spPr>
        <p:txBody>
          <a:bodyPr wrap="none" lIns="0" tIns="0" rIns="0" bIns="0" rtlCol="0" anchor="t"/>
          <a:lstStyle/>
          <a:p>
            <a:pPr>
              <a:lnSpc>
                <a:spcPts val="5550"/>
              </a:lnSpc>
            </a:pPr>
            <a:r>
              <a:rPr lang="en-US" sz="6000" dirty="0">
                <a:solidFill>
                  <a:srgbClr val="F2E782"/>
                </a:solidFill>
                <a:latin typeface="PetraGlyphText Bold" panose="020A0503020102020204" pitchFamily="18" charset="-78"/>
                <a:cs typeface="PetraGlyphText Bold" panose="020A0503020102020204" pitchFamily="18" charset="-78"/>
              </a:rPr>
              <a:t>قواعد طريقة العصف الذهني</a:t>
            </a:r>
          </a:p>
        </p:txBody>
      </p:sp>
      <p:sp>
        <p:nvSpPr>
          <p:cNvPr id="5" name="Text 2"/>
          <p:cNvSpPr/>
          <p:nvPr/>
        </p:nvSpPr>
        <p:spPr>
          <a:xfrm>
            <a:off x="7150138" y="2594051"/>
            <a:ext cx="2835235" cy="354330"/>
          </a:xfrm>
          <a:prstGeom prst="rect">
            <a:avLst/>
          </a:prstGeom>
          <a:noFill/>
          <a:ln/>
        </p:spPr>
        <p:txBody>
          <a:bodyPr wrap="none" lIns="0" tIns="0" rIns="0" bIns="0" rtlCol="0" anchor="t"/>
          <a:lstStyle/>
          <a:p>
            <a:pPr>
              <a:lnSpc>
                <a:spcPts val="2750"/>
              </a:lnSpc>
            </a:pPr>
            <a:r>
              <a:rPr lang="en-US" sz="2800" b="1" dirty="0">
                <a:solidFill>
                  <a:srgbClr val="FF0000"/>
                </a:solidFill>
                <a:latin typeface="AbdoMaster-Medium" panose="02000500030000020004" pitchFamily="50" charset="-78"/>
                <a:cs typeface="AbdoMaster-Medium" panose="02000500030000020004" pitchFamily="50" charset="-78"/>
              </a:rPr>
              <a:t>تأجيل النقد</a:t>
            </a:r>
          </a:p>
        </p:txBody>
      </p:sp>
      <p:sp>
        <p:nvSpPr>
          <p:cNvPr id="7" name="Shape 4"/>
          <p:cNvSpPr/>
          <p:nvPr/>
        </p:nvSpPr>
        <p:spPr>
          <a:xfrm>
            <a:off x="10736368" y="2377660"/>
            <a:ext cx="3664863" cy="1669852"/>
          </a:xfrm>
          <a:prstGeom prst="roundRect">
            <a:avLst>
              <a:gd name="adj" fmla="val 2038"/>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100000" b="100000"/>
            </a:path>
            <a:tileRect t="-100000" r="-100000"/>
          </a:gradFill>
          <a:ln/>
        </p:spPr>
        <p:txBody>
          <a:bodyPr/>
          <a:lstStyle/>
          <a:p>
            <a:endParaRPr lang="ar-EG" dirty="0"/>
          </a:p>
        </p:txBody>
      </p:sp>
      <p:sp>
        <p:nvSpPr>
          <p:cNvPr id="8" name="Text 5"/>
          <p:cNvSpPr/>
          <p:nvPr/>
        </p:nvSpPr>
        <p:spPr>
          <a:xfrm>
            <a:off x="11504088" y="2529252"/>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FF0000"/>
                </a:solidFill>
                <a:latin typeface="AbdoMaster-Medium" panose="02000500030000020004" pitchFamily="50" charset="-78"/>
                <a:ea typeface="Prata" pitchFamily="34" charset="-122"/>
                <a:cs typeface="AbdoMaster-Medium" panose="02000500030000020004" pitchFamily="50" charset="-78"/>
              </a:rPr>
              <a:t>الترحيب بالأفكار</a:t>
            </a:r>
            <a:endParaRPr lang="en-US" sz="2800" b="1" dirty="0">
              <a:solidFill>
                <a:srgbClr val="FF0000"/>
              </a:solidFill>
              <a:latin typeface="AbdoMaster-Medium" panose="02000500030000020004" pitchFamily="50" charset="-78"/>
              <a:cs typeface="AbdoMaster-Medium" panose="02000500030000020004" pitchFamily="50" charset="-78"/>
            </a:endParaRPr>
          </a:p>
        </p:txBody>
      </p:sp>
      <p:sp>
        <p:nvSpPr>
          <p:cNvPr id="9" name="Text 6"/>
          <p:cNvSpPr/>
          <p:nvPr/>
        </p:nvSpPr>
        <p:spPr>
          <a:xfrm>
            <a:off x="11029618" y="2785925"/>
            <a:ext cx="3211235" cy="853321"/>
          </a:xfrm>
          <a:prstGeom prst="rect">
            <a:avLst/>
          </a:prstGeom>
          <a:noFill/>
          <a:ln/>
        </p:spPr>
        <p:txBody>
          <a:bodyPr wrap="square" lIns="0" tIns="0" rIns="0" bIns="0" rtlCol="0" anchor="t"/>
          <a:lstStyle/>
          <a:p>
            <a:pPr>
              <a:lnSpc>
                <a:spcPct val="150000"/>
              </a:lnSpc>
            </a:pPr>
            <a:r>
              <a:rPr lang="en-US" sz="2800" b="1" dirty="0">
                <a:latin typeface="Raleway" panose="020B0604020202020204" charset="0"/>
                <a:cs typeface="Dima Font" panose="02000700000000000000" pitchFamily="2" charset="-78"/>
              </a:rPr>
              <a:t>تشجيع المشاركين على طرح أفكار جديدة وخلاقة</a:t>
            </a:r>
            <a:r>
              <a:rPr lang="en-US" sz="2800" b="1" dirty="0">
                <a:latin typeface="Prata" pitchFamily="34" charset="0"/>
              </a:rPr>
              <a:t>.</a:t>
            </a:r>
          </a:p>
        </p:txBody>
      </p:sp>
      <p:sp>
        <p:nvSpPr>
          <p:cNvPr id="11" name="Text 8"/>
          <p:cNvSpPr/>
          <p:nvPr/>
        </p:nvSpPr>
        <p:spPr>
          <a:xfrm>
            <a:off x="7263044" y="5307644"/>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FF0000"/>
                </a:solidFill>
                <a:latin typeface="AbdoMaster-Medium" panose="02000500030000020004" pitchFamily="50" charset="-78"/>
                <a:cs typeface="AbdoMaster-Medium" panose="02000500030000020004" pitchFamily="50" charset="-78"/>
              </a:rPr>
              <a:t>تجنب</a:t>
            </a:r>
            <a:r>
              <a:rPr lang="en-US" sz="2200" dirty="0">
                <a:solidFill>
                  <a:srgbClr val="CFCBBF"/>
                </a:solidFill>
                <a:latin typeface="Prata" pitchFamily="34" charset="0"/>
                <a:ea typeface="Prata" pitchFamily="34" charset="-122"/>
                <a:cs typeface="Prata" pitchFamily="34" charset="-120"/>
              </a:rPr>
              <a:t> </a:t>
            </a:r>
            <a:r>
              <a:rPr lang="en-US" sz="2800" b="1" dirty="0">
                <a:solidFill>
                  <a:srgbClr val="FF0000"/>
                </a:solidFill>
                <a:latin typeface="AbdoMaster-Medium" panose="02000500030000020004" pitchFamily="50" charset="-78"/>
                <a:cs typeface="AbdoMaster-Medium" panose="02000500030000020004" pitchFamily="50" charset="-78"/>
              </a:rPr>
              <a:t>المناقشة</a:t>
            </a:r>
          </a:p>
        </p:txBody>
      </p:sp>
      <p:sp>
        <p:nvSpPr>
          <p:cNvPr id="12" name="Text 9"/>
          <p:cNvSpPr/>
          <p:nvPr/>
        </p:nvSpPr>
        <p:spPr>
          <a:xfrm>
            <a:off x="6784960" y="5585127"/>
            <a:ext cx="3211235" cy="725805"/>
          </a:xfrm>
          <a:prstGeom prst="rect">
            <a:avLst/>
          </a:prstGeom>
          <a:noFill/>
          <a:ln/>
        </p:spPr>
        <p:txBody>
          <a:bodyPr wrap="square" lIns="0" tIns="0" rIns="0" bIns="0" rtlCol="0" anchor="t"/>
          <a:lstStyle/>
          <a:p>
            <a:pPr marL="0" indent="0">
              <a:lnSpc>
                <a:spcPct val="150000"/>
              </a:lnSpc>
              <a:buNone/>
            </a:pPr>
            <a:r>
              <a:rPr lang="en-US" sz="2800" b="1" dirty="0">
                <a:latin typeface="Raleway" panose="020B0604020202020204" charset="0"/>
                <a:cs typeface="Dima Font" panose="02000700000000000000" pitchFamily="2" charset="-78"/>
              </a:rPr>
              <a:t>التركيز على توليد الأفكار بدلاً من مناقشتها.</a:t>
            </a:r>
            <a:r>
              <a:rPr lang="en-US" sz="1750" dirty="0">
                <a:solidFill>
                  <a:srgbClr val="CFCBBF"/>
                </a:solidFill>
                <a:latin typeface="Raleway" pitchFamily="34" charset="0"/>
              </a:rPr>
              <a:t>.</a:t>
            </a:r>
          </a:p>
        </p:txBody>
      </p:sp>
      <p:sp>
        <p:nvSpPr>
          <p:cNvPr id="14" name="Text 11"/>
          <p:cNvSpPr/>
          <p:nvPr/>
        </p:nvSpPr>
        <p:spPr>
          <a:xfrm>
            <a:off x="11504088" y="5293736"/>
            <a:ext cx="2835235" cy="354330"/>
          </a:xfrm>
          <a:prstGeom prst="rect">
            <a:avLst/>
          </a:prstGeom>
          <a:noFill/>
          <a:ln/>
        </p:spPr>
        <p:txBody>
          <a:bodyPr wrap="none" lIns="0" tIns="0" rIns="0" bIns="0" rtlCol="0" anchor="t"/>
          <a:lstStyle/>
          <a:p>
            <a:pPr marL="0" indent="0">
              <a:lnSpc>
                <a:spcPts val="2750"/>
              </a:lnSpc>
              <a:buNone/>
            </a:pPr>
            <a:r>
              <a:rPr lang="en-US" sz="2800" b="1" dirty="0">
                <a:solidFill>
                  <a:srgbClr val="FF0000"/>
                </a:solidFill>
                <a:latin typeface="AbdoMaster-Medium" panose="02000500030000020004" pitchFamily="50" charset="-78"/>
                <a:cs typeface="AbdoMaster-Medium" panose="02000500030000020004" pitchFamily="50" charset="-78"/>
              </a:rPr>
              <a:t>تسجيل الأفكار</a:t>
            </a:r>
          </a:p>
        </p:txBody>
      </p:sp>
      <p:sp>
        <p:nvSpPr>
          <p:cNvPr id="15" name="Text 12"/>
          <p:cNvSpPr/>
          <p:nvPr/>
        </p:nvSpPr>
        <p:spPr>
          <a:xfrm>
            <a:off x="11029617" y="5567914"/>
            <a:ext cx="3211235" cy="725805"/>
          </a:xfrm>
          <a:prstGeom prst="rect">
            <a:avLst/>
          </a:prstGeom>
          <a:noFill/>
          <a:ln/>
        </p:spPr>
        <p:txBody>
          <a:bodyPr wrap="square" lIns="0" tIns="0" rIns="0" bIns="0" rtlCol="0" anchor="t"/>
          <a:lstStyle/>
          <a:p>
            <a:pPr marL="0" indent="0">
              <a:lnSpc>
                <a:spcPct val="150000"/>
              </a:lnSpc>
              <a:buNone/>
            </a:pPr>
            <a:r>
              <a:rPr lang="en-US" sz="2800" b="1" dirty="0">
                <a:latin typeface="Raleway" panose="020B0604020202020204" charset="0"/>
                <a:cs typeface="Dima Font" panose="02000700000000000000" pitchFamily="2" charset="-78"/>
              </a:rPr>
              <a:t>الحرص على توثيق جميع الأفكار المطروحة.</a:t>
            </a:r>
          </a:p>
        </p:txBody>
      </p:sp>
      <p:sp>
        <p:nvSpPr>
          <p:cNvPr id="18" name="Text 3">
            <a:extLst>
              <a:ext uri="{FF2B5EF4-FFF2-40B4-BE49-F238E27FC236}">
                <a16:creationId xmlns:a16="http://schemas.microsoft.com/office/drawing/2014/main" id="{1965E5C0-5342-433F-862F-94BA33D678BE}"/>
              </a:ext>
            </a:extLst>
          </p:cNvPr>
          <p:cNvSpPr/>
          <p:nvPr/>
        </p:nvSpPr>
        <p:spPr>
          <a:xfrm>
            <a:off x="6675302" y="2807745"/>
            <a:ext cx="3211235" cy="725805"/>
          </a:xfrm>
          <a:prstGeom prst="rect">
            <a:avLst/>
          </a:prstGeom>
          <a:noFill/>
          <a:ln/>
        </p:spPr>
        <p:txBody>
          <a:bodyPr wrap="square" lIns="0" tIns="0" rIns="0" bIns="0" rtlCol="0" anchor="t"/>
          <a:lstStyle/>
          <a:p>
            <a:pPr marL="0" indent="0">
              <a:lnSpc>
                <a:spcPct val="150000"/>
              </a:lnSpc>
              <a:buNone/>
            </a:pPr>
            <a:r>
              <a:rPr lang="en-US" sz="2800" b="1" dirty="0">
                <a:latin typeface="Raleway" panose="020B0604020202020204" charset="0"/>
                <a:cs typeface="Dima Font" panose="02000700000000000000" pitchFamily="2" charset="-78"/>
              </a:rPr>
              <a:t>تجنب الحكم على الأفكار أثناء عملية استمطارها.</a:t>
            </a:r>
          </a:p>
        </p:txBody>
      </p:sp>
      <p:pic>
        <p:nvPicPr>
          <p:cNvPr id="6" name="صورة 5">
            <a:extLst>
              <a:ext uri="{FF2B5EF4-FFF2-40B4-BE49-F238E27FC236}">
                <a16:creationId xmlns:a16="http://schemas.microsoft.com/office/drawing/2014/main" id="{C0BA5398-BD75-4217-9390-1F0F32E53C19}"/>
              </a:ext>
            </a:extLst>
          </p:cNvPr>
          <p:cNvPicPr>
            <a:picLocks noChangeAspect="1"/>
          </p:cNvPicPr>
          <p:nvPr/>
        </p:nvPicPr>
        <p:blipFill>
          <a:blip r:embed="rId3"/>
          <a:stretch>
            <a:fillRect/>
          </a:stretch>
        </p:blipFill>
        <p:spPr>
          <a:xfrm>
            <a:off x="0" y="0"/>
            <a:ext cx="5864636" cy="8229600"/>
          </a:xfrm>
          <a:prstGeom prst="rect">
            <a:avLst/>
          </a:prstGeom>
        </p:spPr>
      </p:pic>
      <p:sp>
        <p:nvSpPr>
          <p:cNvPr id="19" name="مستطيل 18">
            <a:extLst>
              <a:ext uri="{FF2B5EF4-FFF2-40B4-BE49-F238E27FC236}">
                <a16:creationId xmlns:a16="http://schemas.microsoft.com/office/drawing/2014/main" id="{D841AD59-D600-4164-A4FB-38AB5EEA2FF5}"/>
              </a:ext>
            </a:extLst>
          </p:cNvPr>
          <p:cNvSpPr/>
          <p:nvPr/>
        </p:nvSpPr>
        <p:spPr>
          <a:xfrm>
            <a:off x="11936186" y="7453811"/>
            <a:ext cx="2694214" cy="722012"/>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80">
                                          <p:stCondLst>
                                            <p:cond delay="0"/>
                                          </p:stCondLst>
                                        </p:cTn>
                                        <p:tgtEl>
                                          <p:spTgt spid="9"/>
                                        </p:tgtEl>
                                      </p:cBhvr>
                                    </p:animEffect>
                                    <p:anim calcmode="lin" valueType="num">
                                      <p:cBhvr>
                                        <p:cTn id="4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3" dur="26">
                                          <p:stCondLst>
                                            <p:cond delay="650"/>
                                          </p:stCondLst>
                                        </p:cTn>
                                        <p:tgtEl>
                                          <p:spTgt spid="9"/>
                                        </p:tgtEl>
                                      </p:cBhvr>
                                      <p:to x="100000" y="60000"/>
                                    </p:animScale>
                                    <p:animScale>
                                      <p:cBhvr>
                                        <p:cTn id="54" dur="166" decel="50000">
                                          <p:stCondLst>
                                            <p:cond delay="676"/>
                                          </p:stCondLst>
                                        </p:cTn>
                                        <p:tgtEl>
                                          <p:spTgt spid="9"/>
                                        </p:tgtEl>
                                      </p:cBhvr>
                                      <p:to x="100000" y="100000"/>
                                    </p:animScale>
                                    <p:animScale>
                                      <p:cBhvr>
                                        <p:cTn id="55" dur="26">
                                          <p:stCondLst>
                                            <p:cond delay="1312"/>
                                          </p:stCondLst>
                                        </p:cTn>
                                        <p:tgtEl>
                                          <p:spTgt spid="9"/>
                                        </p:tgtEl>
                                      </p:cBhvr>
                                      <p:to x="100000" y="80000"/>
                                    </p:animScale>
                                    <p:animScale>
                                      <p:cBhvr>
                                        <p:cTn id="56" dur="166" decel="50000">
                                          <p:stCondLst>
                                            <p:cond delay="1338"/>
                                          </p:stCondLst>
                                        </p:cTn>
                                        <p:tgtEl>
                                          <p:spTgt spid="9"/>
                                        </p:tgtEl>
                                      </p:cBhvr>
                                      <p:to x="100000" y="100000"/>
                                    </p:animScale>
                                    <p:animScale>
                                      <p:cBhvr>
                                        <p:cTn id="57" dur="26">
                                          <p:stCondLst>
                                            <p:cond delay="1642"/>
                                          </p:stCondLst>
                                        </p:cTn>
                                        <p:tgtEl>
                                          <p:spTgt spid="9"/>
                                        </p:tgtEl>
                                      </p:cBhvr>
                                      <p:to x="100000" y="90000"/>
                                    </p:animScale>
                                    <p:animScale>
                                      <p:cBhvr>
                                        <p:cTn id="58" dur="166" decel="50000">
                                          <p:stCondLst>
                                            <p:cond delay="1668"/>
                                          </p:stCondLst>
                                        </p:cTn>
                                        <p:tgtEl>
                                          <p:spTgt spid="9"/>
                                        </p:tgtEl>
                                      </p:cBhvr>
                                      <p:to x="100000" y="100000"/>
                                    </p:animScale>
                                    <p:animScale>
                                      <p:cBhvr>
                                        <p:cTn id="59" dur="26">
                                          <p:stCondLst>
                                            <p:cond delay="1808"/>
                                          </p:stCondLst>
                                        </p:cTn>
                                        <p:tgtEl>
                                          <p:spTgt spid="9"/>
                                        </p:tgtEl>
                                      </p:cBhvr>
                                      <p:to x="100000" y="95000"/>
                                    </p:animScale>
                                    <p:animScale>
                                      <p:cBhvr>
                                        <p:cTn id="60" dur="166" decel="50000">
                                          <p:stCondLst>
                                            <p:cond delay="1834"/>
                                          </p:stCondLst>
                                        </p:cTn>
                                        <p:tgtEl>
                                          <p:spTgt spid="9"/>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80">
                                          <p:stCondLst>
                                            <p:cond delay="0"/>
                                          </p:stCondLst>
                                        </p:cTn>
                                        <p:tgtEl>
                                          <p:spTgt spid="16"/>
                                        </p:tgtEl>
                                      </p:cBhvr>
                                    </p:animEffect>
                                    <p:anim calcmode="lin" valueType="num">
                                      <p:cBhvr>
                                        <p:cTn id="6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1" dur="26">
                                          <p:stCondLst>
                                            <p:cond delay="650"/>
                                          </p:stCondLst>
                                        </p:cTn>
                                        <p:tgtEl>
                                          <p:spTgt spid="16"/>
                                        </p:tgtEl>
                                      </p:cBhvr>
                                      <p:to x="100000" y="60000"/>
                                    </p:animScale>
                                    <p:animScale>
                                      <p:cBhvr>
                                        <p:cTn id="72" dur="166" decel="50000">
                                          <p:stCondLst>
                                            <p:cond delay="676"/>
                                          </p:stCondLst>
                                        </p:cTn>
                                        <p:tgtEl>
                                          <p:spTgt spid="16"/>
                                        </p:tgtEl>
                                      </p:cBhvr>
                                      <p:to x="100000" y="100000"/>
                                    </p:animScale>
                                    <p:animScale>
                                      <p:cBhvr>
                                        <p:cTn id="73" dur="26">
                                          <p:stCondLst>
                                            <p:cond delay="1312"/>
                                          </p:stCondLst>
                                        </p:cTn>
                                        <p:tgtEl>
                                          <p:spTgt spid="16"/>
                                        </p:tgtEl>
                                      </p:cBhvr>
                                      <p:to x="100000" y="80000"/>
                                    </p:animScale>
                                    <p:animScale>
                                      <p:cBhvr>
                                        <p:cTn id="74" dur="166" decel="50000">
                                          <p:stCondLst>
                                            <p:cond delay="1338"/>
                                          </p:stCondLst>
                                        </p:cTn>
                                        <p:tgtEl>
                                          <p:spTgt spid="16"/>
                                        </p:tgtEl>
                                      </p:cBhvr>
                                      <p:to x="100000" y="100000"/>
                                    </p:animScale>
                                    <p:animScale>
                                      <p:cBhvr>
                                        <p:cTn id="75" dur="26">
                                          <p:stCondLst>
                                            <p:cond delay="1642"/>
                                          </p:stCondLst>
                                        </p:cTn>
                                        <p:tgtEl>
                                          <p:spTgt spid="16"/>
                                        </p:tgtEl>
                                      </p:cBhvr>
                                      <p:to x="100000" y="90000"/>
                                    </p:animScale>
                                    <p:animScale>
                                      <p:cBhvr>
                                        <p:cTn id="76" dur="166" decel="50000">
                                          <p:stCondLst>
                                            <p:cond delay="1668"/>
                                          </p:stCondLst>
                                        </p:cTn>
                                        <p:tgtEl>
                                          <p:spTgt spid="16"/>
                                        </p:tgtEl>
                                      </p:cBhvr>
                                      <p:to x="100000" y="100000"/>
                                    </p:animScale>
                                    <p:animScale>
                                      <p:cBhvr>
                                        <p:cTn id="77" dur="26">
                                          <p:stCondLst>
                                            <p:cond delay="1808"/>
                                          </p:stCondLst>
                                        </p:cTn>
                                        <p:tgtEl>
                                          <p:spTgt spid="16"/>
                                        </p:tgtEl>
                                      </p:cBhvr>
                                      <p:to x="100000" y="95000"/>
                                    </p:animScale>
                                    <p:animScale>
                                      <p:cBhvr>
                                        <p:cTn id="78" dur="166" decel="50000">
                                          <p:stCondLst>
                                            <p:cond delay="1834"/>
                                          </p:stCondLst>
                                        </p:cTn>
                                        <p:tgtEl>
                                          <p:spTgt spid="16"/>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down)">
                                      <p:cBhvr>
                                        <p:cTn id="81" dur="580">
                                          <p:stCondLst>
                                            <p:cond delay="0"/>
                                          </p:stCondLst>
                                        </p:cTn>
                                        <p:tgtEl>
                                          <p:spTgt spid="5"/>
                                        </p:tgtEl>
                                      </p:cBhvr>
                                    </p:animEffect>
                                    <p:anim calcmode="lin" valueType="num">
                                      <p:cBhvr>
                                        <p:cTn id="8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7" dur="26">
                                          <p:stCondLst>
                                            <p:cond delay="650"/>
                                          </p:stCondLst>
                                        </p:cTn>
                                        <p:tgtEl>
                                          <p:spTgt spid="5"/>
                                        </p:tgtEl>
                                      </p:cBhvr>
                                      <p:to x="100000" y="60000"/>
                                    </p:animScale>
                                    <p:animScale>
                                      <p:cBhvr>
                                        <p:cTn id="88" dur="166" decel="50000">
                                          <p:stCondLst>
                                            <p:cond delay="676"/>
                                          </p:stCondLst>
                                        </p:cTn>
                                        <p:tgtEl>
                                          <p:spTgt spid="5"/>
                                        </p:tgtEl>
                                      </p:cBhvr>
                                      <p:to x="100000" y="100000"/>
                                    </p:animScale>
                                    <p:animScale>
                                      <p:cBhvr>
                                        <p:cTn id="89" dur="26">
                                          <p:stCondLst>
                                            <p:cond delay="1312"/>
                                          </p:stCondLst>
                                        </p:cTn>
                                        <p:tgtEl>
                                          <p:spTgt spid="5"/>
                                        </p:tgtEl>
                                      </p:cBhvr>
                                      <p:to x="100000" y="80000"/>
                                    </p:animScale>
                                    <p:animScale>
                                      <p:cBhvr>
                                        <p:cTn id="90" dur="166" decel="50000">
                                          <p:stCondLst>
                                            <p:cond delay="1338"/>
                                          </p:stCondLst>
                                        </p:cTn>
                                        <p:tgtEl>
                                          <p:spTgt spid="5"/>
                                        </p:tgtEl>
                                      </p:cBhvr>
                                      <p:to x="100000" y="100000"/>
                                    </p:animScale>
                                    <p:animScale>
                                      <p:cBhvr>
                                        <p:cTn id="91" dur="26">
                                          <p:stCondLst>
                                            <p:cond delay="1642"/>
                                          </p:stCondLst>
                                        </p:cTn>
                                        <p:tgtEl>
                                          <p:spTgt spid="5"/>
                                        </p:tgtEl>
                                      </p:cBhvr>
                                      <p:to x="100000" y="90000"/>
                                    </p:animScale>
                                    <p:animScale>
                                      <p:cBhvr>
                                        <p:cTn id="92" dur="166" decel="50000">
                                          <p:stCondLst>
                                            <p:cond delay="1668"/>
                                          </p:stCondLst>
                                        </p:cTn>
                                        <p:tgtEl>
                                          <p:spTgt spid="5"/>
                                        </p:tgtEl>
                                      </p:cBhvr>
                                      <p:to x="100000" y="100000"/>
                                    </p:animScale>
                                    <p:animScale>
                                      <p:cBhvr>
                                        <p:cTn id="93" dur="26">
                                          <p:stCondLst>
                                            <p:cond delay="1808"/>
                                          </p:stCondLst>
                                        </p:cTn>
                                        <p:tgtEl>
                                          <p:spTgt spid="5"/>
                                        </p:tgtEl>
                                      </p:cBhvr>
                                      <p:to x="100000" y="95000"/>
                                    </p:animScale>
                                    <p:animScale>
                                      <p:cBhvr>
                                        <p:cTn id="94" dur="166" decel="50000">
                                          <p:stCondLst>
                                            <p:cond delay="1834"/>
                                          </p:stCondLst>
                                        </p:cTn>
                                        <p:tgtEl>
                                          <p:spTgt spid="5"/>
                                        </p:tgtEl>
                                      </p:cBhvr>
                                      <p:to x="100000" y="100000"/>
                                    </p:animScale>
                                  </p:childTnLst>
                                </p:cTn>
                              </p:par>
                              <p:par>
                                <p:cTn id="95" presetID="26" presetClass="entr" presetSubtype="0"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down)">
                                      <p:cBhvr>
                                        <p:cTn id="97" dur="580">
                                          <p:stCondLst>
                                            <p:cond delay="0"/>
                                          </p:stCondLst>
                                        </p:cTn>
                                        <p:tgtEl>
                                          <p:spTgt spid="18"/>
                                        </p:tgtEl>
                                      </p:cBhvr>
                                    </p:animEffect>
                                    <p:anim calcmode="lin" valueType="num">
                                      <p:cBhvr>
                                        <p:cTn id="9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03" dur="26">
                                          <p:stCondLst>
                                            <p:cond delay="650"/>
                                          </p:stCondLst>
                                        </p:cTn>
                                        <p:tgtEl>
                                          <p:spTgt spid="18"/>
                                        </p:tgtEl>
                                      </p:cBhvr>
                                      <p:to x="100000" y="60000"/>
                                    </p:animScale>
                                    <p:animScale>
                                      <p:cBhvr>
                                        <p:cTn id="104" dur="166" decel="50000">
                                          <p:stCondLst>
                                            <p:cond delay="676"/>
                                          </p:stCondLst>
                                        </p:cTn>
                                        <p:tgtEl>
                                          <p:spTgt spid="18"/>
                                        </p:tgtEl>
                                      </p:cBhvr>
                                      <p:to x="100000" y="100000"/>
                                    </p:animScale>
                                    <p:animScale>
                                      <p:cBhvr>
                                        <p:cTn id="105" dur="26">
                                          <p:stCondLst>
                                            <p:cond delay="1312"/>
                                          </p:stCondLst>
                                        </p:cTn>
                                        <p:tgtEl>
                                          <p:spTgt spid="18"/>
                                        </p:tgtEl>
                                      </p:cBhvr>
                                      <p:to x="100000" y="80000"/>
                                    </p:animScale>
                                    <p:animScale>
                                      <p:cBhvr>
                                        <p:cTn id="106" dur="166" decel="50000">
                                          <p:stCondLst>
                                            <p:cond delay="1338"/>
                                          </p:stCondLst>
                                        </p:cTn>
                                        <p:tgtEl>
                                          <p:spTgt spid="18"/>
                                        </p:tgtEl>
                                      </p:cBhvr>
                                      <p:to x="100000" y="100000"/>
                                    </p:animScale>
                                    <p:animScale>
                                      <p:cBhvr>
                                        <p:cTn id="107" dur="26">
                                          <p:stCondLst>
                                            <p:cond delay="1642"/>
                                          </p:stCondLst>
                                        </p:cTn>
                                        <p:tgtEl>
                                          <p:spTgt spid="18"/>
                                        </p:tgtEl>
                                      </p:cBhvr>
                                      <p:to x="100000" y="90000"/>
                                    </p:animScale>
                                    <p:animScale>
                                      <p:cBhvr>
                                        <p:cTn id="108" dur="166" decel="50000">
                                          <p:stCondLst>
                                            <p:cond delay="1668"/>
                                          </p:stCondLst>
                                        </p:cTn>
                                        <p:tgtEl>
                                          <p:spTgt spid="18"/>
                                        </p:tgtEl>
                                      </p:cBhvr>
                                      <p:to x="100000" y="100000"/>
                                    </p:animScale>
                                    <p:animScale>
                                      <p:cBhvr>
                                        <p:cTn id="109" dur="26">
                                          <p:stCondLst>
                                            <p:cond delay="1808"/>
                                          </p:stCondLst>
                                        </p:cTn>
                                        <p:tgtEl>
                                          <p:spTgt spid="18"/>
                                        </p:tgtEl>
                                      </p:cBhvr>
                                      <p:to x="100000" y="95000"/>
                                    </p:animScale>
                                    <p:animScale>
                                      <p:cBhvr>
                                        <p:cTn id="110" dur="166" decel="50000">
                                          <p:stCondLst>
                                            <p:cond delay="1834"/>
                                          </p:stCondLst>
                                        </p:cTn>
                                        <p:tgtEl>
                                          <p:spTgt spid="18"/>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wipe(down)">
                                      <p:cBhvr>
                                        <p:cTn id="115" dur="580">
                                          <p:stCondLst>
                                            <p:cond delay="0"/>
                                          </p:stCondLst>
                                        </p:cTn>
                                        <p:tgtEl>
                                          <p:spTgt spid="17"/>
                                        </p:tgtEl>
                                      </p:cBhvr>
                                    </p:animEffect>
                                    <p:anim calcmode="lin" valueType="num">
                                      <p:cBhvr>
                                        <p:cTn id="11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1" dur="26">
                                          <p:stCondLst>
                                            <p:cond delay="650"/>
                                          </p:stCondLst>
                                        </p:cTn>
                                        <p:tgtEl>
                                          <p:spTgt spid="17"/>
                                        </p:tgtEl>
                                      </p:cBhvr>
                                      <p:to x="100000" y="60000"/>
                                    </p:animScale>
                                    <p:animScale>
                                      <p:cBhvr>
                                        <p:cTn id="122" dur="166" decel="50000">
                                          <p:stCondLst>
                                            <p:cond delay="676"/>
                                          </p:stCondLst>
                                        </p:cTn>
                                        <p:tgtEl>
                                          <p:spTgt spid="17"/>
                                        </p:tgtEl>
                                      </p:cBhvr>
                                      <p:to x="100000" y="100000"/>
                                    </p:animScale>
                                    <p:animScale>
                                      <p:cBhvr>
                                        <p:cTn id="123" dur="26">
                                          <p:stCondLst>
                                            <p:cond delay="1312"/>
                                          </p:stCondLst>
                                        </p:cTn>
                                        <p:tgtEl>
                                          <p:spTgt spid="17"/>
                                        </p:tgtEl>
                                      </p:cBhvr>
                                      <p:to x="100000" y="80000"/>
                                    </p:animScale>
                                    <p:animScale>
                                      <p:cBhvr>
                                        <p:cTn id="124" dur="166" decel="50000">
                                          <p:stCondLst>
                                            <p:cond delay="1338"/>
                                          </p:stCondLst>
                                        </p:cTn>
                                        <p:tgtEl>
                                          <p:spTgt spid="17"/>
                                        </p:tgtEl>
                                      </p:cBhvr>
                                      <p:to x="100000" y="100000"/>
                                    </p:animScale>
                                    <p:animScale>
                                      <p:cBhvr>
                                        <p:cTn id="125" dur="26">
                                          <p:stCondLst>
                                            <p:cond delay="1642"/>
                                          </p:stCondLst>
                                        </p:cTn>
                                        <p:tgtEl>
                                          <p:spTgt spid="17"/>
                                        </p:tgtEl>
                                      </p:cBhvr>
                                      <p:to x="100000" y="90000"/>
                                    </p:animScale>
                                    <p:animScale>
                                      <p:cBhvr>
                                        <p:cTn id="126" dur="166" decel="50000">
                                          <p:stCondLst>
                                            <p:cond delay="1668"/>
                                          </p:stCondLst>
                                        </p:cTn>
                                        <p:tgtEl>
                                          <p:spTgt spid="17"/>
                                        </p:tgtEl>
                                      </p:cBhvr>
                                      <p:to x="100000" y="100000"/>
                                    </p:animScale>
                                    <p:animScale>
                                      <p:cBhvr>
                                        <p:cTn id="127" dur="26">
                                          <p:stCondLst>
                                            <p:cond delay="1808"/>
                                          </p:stCondLst>
                                        </p:cTn>
                                        <p:tgtEl>
                                          <p:spTgt spid="17"/>
                                        </p:tgtEl>
                                      </p:cBhvr>
                                      <p:to x="100000" y="95000"/>
                                    </p:animScale>
                                    <p:animScale>
                                      <p:cBhvr>
                                        <p:cTn id="128" dur="166" decel="50000">
                                          <p:stCondLst>
                                            <p:cond delay="1834"/>
                                          </p:stCondLst>
                                        </p:cTn>
                                        <p:tgtEl>
                                          <p:spTgt spid="17"/>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wipe(down)">
                                      <p:cBhvr>
                                        <p:cTn id="131" dur="580">
                                          <p:stCondLst>
                                            <p:cond delay="0"/>
                                          </p:stCondLst>
                                        </p:cTn>
                                        <p:tgtEl>
                                          <p:spTgt spid="14"/>
                                        </p:tgtEl>
                                      </p:cBhvr>
                                    </p:animEffect>
                                    <p:anim calcmode="lin" valueType="num">
                                      <p:cBhvr>
                                        <p:cTn id="1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7" dur="26">
                                          <p:stCondLst>
                                            <p:cond delay="650"/>
                                          </p:stCondLst>
                                        </p:cTn>
                                        <p:tgtEl>
                                          <p:spTgt spid="14"/>
                                        </p:tgtEl>
                                      </p:cBhvr>
                                      <p:to x="100000" y="60000"/>
                                    </p:animScale>
                                    <p:animScale>
                                      <p:cBhvr>
                                        <p:cTn id="138" dur="166" decel="50000">
                                          <p:stCondLst>
                                            <p:cond delay="676"/>
                                          </p:stCondLst>
                                        </p:cTn>
                                        <p:tgtEl>
                                          <p:spTgt spid="14"/>
                                        </p:tgtEl>
                                      </p:cBhvr>
                                      <p:to x="100000" y="100000"/>
                                    </p:animScale>
                                    <p:animScale>
                                      <p:cBhvr>
                                        <p:cTn id="139" dur="26">
                                          <p:stCondLst>
                                            <p:cond delay="1312"/>
                                          </p:stCondLst>
                                        </p:cTn>
                                        <p:tgtEl>
                                          <p:spTgt spid="14"/>
                                        </p:tgtEl>
                                      </p:cBhvr>
                                      <p:to x="100000" y="80000"/>
                                    </p:animScale>
                                    <p:animScale>
                                      <p:cBhvr>
                                        <p:cTn id="140" dur="166" decel="50000">
                                          <p:stCondLst>
                                            <p:cond delay="1338"/>
                                          </p:stCondLst>
                                        </p:cTn>
                                        <p:tgtEl>
                                          <p:spTgt spid="14"/>
                                        </p:tgtEl>
                                      </p:cBhvr>
                                      <p:to x="100000" y="100000"/>
                                    </p:animScale>
                                    <p:animScale>
                                      <p:cBhvr>
                                        <p:cTn id="141" dur="26">
                                          <p:stCondLst>
                                            <p:cond delay="1642"/>
                                          </p:stCondLst>
                                        </p:cTn>
                                        <p:tgtEl>
                                          <p:spTgt spid="14"/>
                                        </p:tgtEl>
                                      </p:cBhvr>
                                      <p:to x="100000" y="90000"/>
                                    </p:animScale>
                                    <p:animScale>
                                      <p:cBhvr>
                                        <p:cTn id="142" dur="166" decel="50000">
                                          <p:stCondLst>
                                            <p:cond delay="1668"/>
                                          </p:stCondLst>
                                        </p:cTn>
                                        <p:tgtEl>
                                          <p:spTgt spid="14"/>
                                        </p:tgtEl>
                                      </p:cBhvr>
                                      <p:to x="100000" y="100000"/>
                                    </p:animScale>
                                    <p:animScale>
                                      <p:cBhvr>
                                        <p:cTn id="143" dur="26">
                                          <p:stCondLst>
                                            <p:cond delay="1808"/>
                                          </p:stCondLst>
                                        </p:cTn>
                                        <p:tgtEl>
                                          <p:spTgt spid="14"/>
                                        </p:tgtEl>
                                      </p:cBhvr>
                                      <p:to x="100000" y="95000"/>
                                    </p:animScale>
                                    <p:animScale>
                                      <p:cBhvr>
                                        <p:cTn id="144" dur="166" decel="50000">
                                          <p:stCondLst>
                                            <p:cond delay="1834"/>
                                          </p:stCondLst>
                                        </p:cTn>
                                        <p:tgtEl>
                                          <p:spTgt spid="14"/>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15"/>
                                        </p:tgtEl>
                                        <p:attrNameLst>
                                          <p:attrName>style.visibility</p:attrName>
                                        </p:attrNameLst>
                                      </p:cBhvr>
                                      <p:to>
                                        <p:strVal val="visible"/>
                                      </p:to>
                                    </p:set>
                                    <p:animEffect transition="in" filter="wipe(down)">
                                      <p:cBhvr>
                                        <p:cTn id="147" dur="580">
                                          <p:stCondLst>
                                            <p:cond delay="0"/>
                                          </p:stCondLst>
                                        </p:cTn>
                                        <p:tgtEl>
                                          <p:spTgt spid="15"/>
                                        </p:tgtEl>
                                      </p:cBhvr>
                                    </p:animEffect>
                                    <p:anim calcmode="lin" valueType="num">
                                      <p:cBhvr>
                                        <p:cTn id="14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53" dur="26">
                                          <p:stCondLst>
                                            <p:cond delay="650"/>
                                          </p:stCondLst>
                                        </p:cTn>
                                        <p:tgtEl>
                                          <p:spTgt spid="15"/>
                                        </p:tgtEl>
                                      </p:cBhvr>
                                      <p:to x="100000" y="60000"/>
                                    </p:animScale>
                                    <p:animScale>
                                      <p:cBhvr>
                                        <p:cTn id="154" dur="166" decel="50000">
                                          <p:stCondLst>
                                            <p:cond delay="676"/>
                                          </p:stCondLst>
                                        </p:cTn>
                                        <p:tgtEl>
                                          <p:spTgt spid="15"/>
                                        </p:tgtEl>
                                      </p:cBhvr>
                                      <p:to x="100000" y="100000"/>
                                    </p:animScale>
                                    <p:animScale>
                                      <p:cBhvr>
                                        <p:cTn id="155" dur="26">
                                          <p:stCondLst>
                                            <p:cond delay="1312"/>
                                          </p:stCondLst>
                                        </p:cTn>
                                        <p:tgtEl>
                                          <p:spTgt spid="15"/>
                                        </p:tgtEl>
                                      </p:cBhvr>
                                      <p:to x="100000" y="80000"/>
                                    </p:animScale>
                                    <p:animScale>
                                      <p:cBhvr>
                                        <p:cTn id="156" dur="166" decel="50000">
                                          <p:stCondLst>
                                            <p:cond delay="1338"/>
                                          </p:stCondLst>
                                        </p:cTn>
                                        <p:tgtEl>
                                          <p:spTgt spid="15"/>
                                        </p:tgtEl>
                                      </p:cBhvr>
                                      <p:to x="100000" y="100000"/>
                                    </p:animScale>
                                    <p:animScale>
                                      <p:cBhvr>
                                        <p:cTn id="157" dur="26">
                                          <p:stCondLst>
                                            <p:cond delay="1642"/>
                                          </p:stCondLst>
                                        </p:cTn>
                                        <p:tgtEl>
                                          <p:spTgt spid="15"/>
                                        </p:tgtEl>
                                      </p:cBhvr>
                                      <p:to x="100000" y="90000"/>
                                    </p:animScale>
                                    <p:animScale>
                                      <p:cBhvr>
                                        <p:cTn id="158" dur="166" decel="50000">
                                          <p:stCondLst>
                                            <p:cond delay="1668"/>
                                          </p:stCondLst>
                                        </p:cTn>
                                        <p:tgtEl>
                                          <p:spTgt spid="15"/>
                                        </p:tgtEl>
                                      </p:cBhvr>
                                      <p:to x="100000" y="100000"/>
                                    </p:animScale>
                                    <p:animScale>
                                      <p:cBhvr>
                                        <p:cTn id="159" dur="26">
                                          <p:stCondLst>
                                            <p:cond delay="1808"/>
                                          </p:stCondLst>
                                        </p:cTn>
                                        <p:tgtEl>
                                          <p:spTgt spid="15"/>
                                        </p:tgtEl>
                                      </p:cBhvr>
                                      <p:to x="100000" y="95000"/>
                                    </p:animScale>
                                    <p:animScale>
                                      <p:cBhvr>
                                        <p:cTn id="160" dur="166" decel="50000">
                                          <p:stCondLst>
                                            <p:cond delay="1834"/>
                                          </p:stCondLst>
                                        </p:cTn>
                                        <p:tgtEl>
                                          <p:spTgt spid="15"/>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26" presetClass="entr" presetSubtype="0" fill="hold" grpId="0" nodeType="clickEffect">
                                  <p:stCondLst>
                                    <p:cond delay="0"/>
                                  </p:stCondLst>
                                  <p:childTnLst>
                                    <p:set>
                                      <p:cBhvr>
                                        <p:cTn id="164" dur="1" fill="hold">
                                          <p:stCondLst>
                                            <p:cond delay="0"/>
                                          </p:stCondLst>
                                        </p:cTn>
                                        <p:tgtEl>
                                          <p:spTgt spid="20"/>
                                        </p:tgtEl>
                                        <p:attrNameLst>
                                          <p:attrName>style.visibility</p:attrName>
                                        </p:attrNameLst>
                                      </p:cBhvr>
                                      <p:to>
                                        <p:strVal val="visible"/>
                                      </p:to>
                                    </p:set>
                                    <p:animEffect transition="in" filter="wipe(down)">
                                      <p:cBhvr>
                                        <p:cTn id="165" dur="580">
                                          <p:stCondLst>
                                            <p:cond delay="0"/>
                                          </p:stCondLst>
                                        </p:cTn>
                                        <p:tgtEl>
                                          <p:spTgt spid="20"/>
                                        </p:tgtEl>
                                      </p:cBhvr>
                                    </p:animEffect>
                                    <p:anim calcmode="lin" valueType="num">
                                      <p:cBhvr>
                                        <p:cTn id="16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71" dur="26">
                                          <p:stCondLst>
                                            <p:cond delay="650"/>
                                          </p:stCondLst>
                                        </p:cTn>
                                        <p:tgtEl>
                                          <p:spTgt spid="20"/>
                                        </p:tgtEl>
                                      </p:cBhvr>
                                      <p:to x="100000" y="60000"/>
                                    </p:animScale>
                                    <p:animScale>
                                      <p:cBhvr>
                                        <p:cTn id="172" dur="166" decel="50000">
                                          <p:stCondLst>
                                            <p:cond delay="676"/>
                                          </p:stCondLst>
                                        </p:cTn>
                                        <p:tgtEl>
                                          <p:spTgt spid="20"/>
                                        </p:tgtEl>
                                      </p:cBhvr>
                                      <p:to x="100000" y="100000"/>
                                    </p:animScale>
                                    <p:animScale>
                                      <p:cBhvr>
                                        <p:cTn id="173" dur="26">
                                          <p:stCondLst>
                                            <p:cond delay="1312"/>
                                          </p:stCondLst>
                                        </p:cTn>
                                        <p:tgtEl>
                                          <p:spTgt spid="20"/>
                                        </p:tgtEl>
                                      </p:cBhvr>
                                      <p:to x="100000" y="80000"/>
                                    </p:animScale>
                                    <p:animScale>
                                      <p:cBhvr>
                                        <p:cTn id="174" dur="166" decel="50000">
                                          <p:stCondLst>
                                            <p:cond delay="1338"/>
                                          </p:stCondLst>
                                        </p:cTn>
                                        <p:tgtEl>
                                          <p:spTgt spid="20"/>
                                        </p:tgtEl>
                                      </p:cBhvr>
                                      <p:to x="100000" y="100000"/>
                                    </p:animScale>
                                    <p:animScale>
                                      <p:cBhvr>
                                        <p:cTn id="175" dur="26">
                                          <p:stCondLst>
                                            <p:cond delay="1642"/>
                                          </p:stCondLst>
                                        </p:cTn>
                                        <p:tgtEl>
                                          <p:spTgt spid="20"/>
                                        </p:tgtEl>
                                      </p:cBhvr>
                                      <p:to x="100000" y="90000"/>
                                    </p:animScale>
                                    <p:animScale>
                                      <p:cBhvr>
                                        <p:cTn id="176" dur="166" decel="50000">
                                          <p:stCondLst>
                                            <p:cond delay="1668"/>
                                          </p:stCondLst>
                                        </p:cTn>
                                        <p:tgtEl>
                                          <p:spTgt spid="20"/>
                                        </p:tgtEl>
                                      </p:cBhvr>
                                      <p:to x="100000" y="100000"/>
                                    </p:animScale>
                                    <p:animScale>
                                      <p:cBhvr>
                                        <p:cTn id="177" dur="26">
                                          <p:stCondLst>
                                            <p:cond delay="1808"/>
                                          </p:stCondLst>
                                        </p:cTn>
                                        <p:tgtEl>
                                          <p:spTgt spid="20"/>
                                        </p:tgtEl>
                                      </p:cBhvr>
                                      <p:to x="100000" y="95000"/>
                                    </p:animScale>
                                    <p:animScale>
                                      <p:cBhvr>
                                        <p:cTn id="178" dur="166" decel="50000">
                                          <p:stCondLst>
                                            <p:cond delay="1834"/>
                                          </p:stCondLst>
                                        </p:cTn>
                                        <p:tgtEl>
                                          <p:spTgt spid="20"/>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11"/>
                                        </p:tgtEl>
                                        <p:attrNameLst>
                                          <p:attrName>style.visibility</p:attrName>
                                        </p:attrNameLst>
                                      </p:cBhvr>
                                      <p:to>
                                        <p:strVal val="visible"/>
                                      </p:to>
                                    </p:set>
                                    <p:animEffect transition="in" filter="wipe(down)">
                                      <p:cBhvr>
                                        <p:cTn id="181" dur="580">
                                          <p:stCondLst>
                                            <p:cond delay="0"/>
                                          </p:stCondLst>
                                        </p:cTn>
                                        <p:tgtEl>
                                          <p:spTgt spid="11"/>
                                        </p:tgtEl>
                                      </p:cBhvr>
                                    </p:animEffect>
                                    <p:anim calcmode="lin" valueType="num">
                                      <p:cBhvr>
                                        <p:cTn id="18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7" dur="26">
                                          <p:stCondLst>
                                            <p:cond delay="650"/>
                                          </p:stCondLst>
                                        </p:cTn>
                                        <p:tgtEl>
                                          <p:spTgt spid="11"/>
                                        </p:tgtEl>
                                      </p:cBhvr>
                                      <p:to x="100000" y="60000"/>
                                    </p:animScale>
                                    <p:animScale>
                                      <p:cBhvr>
                                        <p:cTn id="188" dur="166" decel="50000">
                                          <p:stCondLst>
                                            <p:cond delay="676"/>
                                          </p:stCondLst>
                                        </p:cTn>
                                        <p:tgtEl>
                                          <p:spTgt spid="11"/>
                                        </p:tgtEl>
                                      </p:cBhvr>
                                      <p:to x="100000" y="100000"/>
                                    </p:animScale>
                                    <p:animScale>
                                      <p:cBhvr>
                                        <p:cTn id="189" dur="26">
                                          <p:stCondLst>
                                            <p:cond delay="1312"/>
                                          </p:stCondLst>
                                        </p:cTn>
                                        <p:tgtEl>
                                          <p:spTgt spid="11"/>
                                        </p:tgtEl>
                                      </p:cBhvr>
                                      <p:to x="100000" y="80000"/>
                                    </p:animScale>
                                    <p:animScale>
                                      <p:cBhvr>
                                        <p:cTn id="190" dur="166" decel="50000">
                                          <p:stCondLst>
                                            <p:cond delay="1338"/>
                                          </p:stCondLst>
                                        </p:cTn>
                                        <p:tgtEl>
                                          <p:spTgt spid="11"/>
                                        </p:tgtEl>
                                      </p:cBhvr>
                                      <p:to x="100000" y="100000"/>
                                    </p:animScale>
                                    <p:animScale>
                                      <p:cBhvr>
                                        <p:cTn id="191" dur="26">
                                          <p:stCondLst>
                                            <p:cond delay="1642"/>
                                          </p:stCondLst>
                                        </p:cTn>
                                        <p:tgtEl>
                                          <p:spTgt spid="11"/>
                                        </p:tgtEl>
                                      </p:cBhvr>
                                      <p:to x="100000" y="90000"/>
                                    </p:animScale>
                                    <p:animScale>
                                      <p:cBhvr>
                                        <p:cTn id="192" dur="166" decel="50000">
                                          <p:stCondLst>
                                            <p:cond delay="1668"/>
                                          </p:stCondLst>
                                        </p:cTn>
                                        <p:tgtEl>
                                          <p:spTgt spid="11"/>
                                        </p:tgtEl>
                                      </p:cBhvr>
                                      <p:to x="100000" y="100000"/>
                                    </p:animScale>
                                    <p:animScale>
                                      <p:cBhvr>
                                        <p:cTn id="193" dur="26">
                                          <p:stCondLst>
                                            <p:cond delay="1808"/>
                                          </p:stCondLst>
                                        </p:cTn>
                                        <p:tgtEl>
                                          <p:spTgt spid="11"/>
                                        </p:tgtEl>
                                      </p:cBhvr>
                                      <p:to x="100000" y="95000"/>
                                    </p:animScale>
                                    <p:animScale>
                                      <p:cBhvr>
                                        <p:cTn id="194" dur="166" decel="50000">
                                          <p:stCondLst>
                                            <p:cond delay="1834"/>
                                          </p:stCondLst>
                                        </p:cTn>
                                        <p:tgtEl>
                                          <p:spTgt spid="11"/>
                                        </p:tgtEl>
                                      </p:cBhvr>
                                      <p:to x="100000" y="100000"/>
                                    </p:animScale>
                                  </p:childTnLst>
                                </p:cTn>
                              </p:par>
                              <p:par>
                                <p:cTn id="195" presetID="26" presetClass="entr" presetSubtype="0" fill="hold" grpId="0" nodeType="withEffect">
                                  <p:stCondLst>
                                    <p:cond delay="0"/>
                                  </p:stCondLst>
                                  <p:childTnLst>
                                    <p:set>
                                      <p:cBhvr>
                                        <p:cTn id="196" dur="1" fill="hold">
                                          <p:stCondLst>
                                            <p:cond delay="0"/>
                                          </p:stCondLst>
                                        </p:cTn>
                                        <p:tgtEl>
                                          <p:spTgt spid="12"/>
                                        </p:tgtEl>
                                        <p:attrNameLst>
                                          <p:attrName>style.visibility</p:attrName>
                                        </p:attrNameLst>
                                      </p:cBhvr>
                                      <p:to>
                                        <p:strVal val="visible"/>
                                      </p:to>
                                    </p:set>
                                    <p:animEffect transition="in" filter="wipe(down)">
                                      <p:cBhvr>
                                        <p:cTn id="197" dur="580">
                                          <p:stCondLst>
                                            <p:cond delay="0"/>
                                          </p:stCondLst>
                                        </p:cTn>
                                        <p:tgtEl>
                                          <p:spTgt spid="12"/>
                                        </p:tgtEl>
                                      </p:cBhvr>
                                    </p:animEffect>
                                    <p:anim calcmode="lin" valueType="num">
                                      <p:cBhvr>
                                        <p:cTn id="1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3" dur="26">
                                          <p:stCondLst>
                                            <p:cond delay="650"/>
                                          </p:stCondLst>
                                        </p:cTn>
                                        <p:tgtEl>
                                          <p:spTgt spid="12"/>
                                        </p:tgtEl>
                                      </p:cBhvr>
                                      <p:to x="100000" y="60000"/>
                                    </p:animScale>
                                    <p:animScale>
                                      <p:cBhvr>
                                        <p:cTn id="204" dur="166" decel="50000">
                                          <p:stCondLst>
                                            <p:cond delay="676"/>
                                          </p:stCondLst>
                                        </p:cTn>
                                        <p:tgtEl>
                                          <p:spTgt spid="12"/>
                                        </p:tgtEl>
                                      </p:cBhvr>
                                      <p:to x="100000" y="100000"/>
                                    </p:animScale>
                                    <p:animScale>
                                      <p:cBhvr>
                                        <p:cTn id="205" dur="26">
                                          <p:stCondLst>
                                            <p:cond delay="1312"/>
                                          </p:stCondLst>
                                        </p:cTn>
                                        <p:tgtEl>
                                          <p:spTgt spid="12"/>
                                        </p:tgtEl>
                                      </p:cBhvr>
                                      <p:to x="100000" y="80000"/>
                                    </p:animScale>
                                    <p:animScale>
                                      <p:cBhvr>
                                        <p:cTn id="206" dur="166" decel="50000">
                                          <p:stCondLst>
                                            <p:cond delay="1338"/>
                                          </p:stCondLst>
                                        </p:cTn>
                                        <p:tgtEl>
                                          <p:spTgt spid="12"/>
                                        </p:tgtEl>
                                      </p:cBhvr>
                                      <p:to x="100000" y="100000"/>
                                    </p:animScale>
                                    <p:animScale>
                                      <p:cBhvr>
                                        <p:cTn id="207" dur="26">
                                          <p:stCondLst>
                                            <p:cond delay="1642"/>
                                          </p:stCondLst>
                                        </p:cTn>
                                        <p:tgtEl>
                                          <p:spTgt spid="12"/>
                                        </p:tgtEl>
                                      </p:cBhvr>
                                      <p:to x="100000" y="90000"/>
                                    </p:animScale>
                                    <p:animScale>
                                      <p:cBhvr>
                                        <p:cTn id="208" dur="166" decel="50000">
                                          <p:stCondLst>
                                            <p:cond delay="1668"/>
                                          </p:stCondLst>
                                        </p:cTn>
                                        <p:tgtEl>
                                          <p:spTgt spid="12"/>
                                        </p:tgtEl>
                                      </p:cBhvr>
                                      <p:to x="100000" y="100000"/>
                                    </p:animScale>
                                    <p:animScale>
                                      <p:cBhvr>
                                        <p:cTn id="209" dur="26">
                                          <p:stCondLst>
                                            <p:cond delay="1808"/>
                                          </p:stCondLst>
                                        </p:cTn>
                                        <p:tgtEl>
                                          <p:spTgt spid="12"/>
                                        </p:tgtEl>
                                      </p:cBhvr>
                                      <p:to x="100000" y="95000"/>
                                    </p:animScale>
                                    <p:animScale>
                                      <p:cBhvr>
                                        <p:cTn id="21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3" grpId="0" animBg="1"/>
      <p:bldP spid="5" grpId="0" animBg="1"/>
      <p:bldP spid="7" grpId="0" animBg="1"/>
      <p:bldP spid="8" grpId="0" animBg="1"/>
      <p:bldP spid="9" grpId="0" animBg="1"/>
      <p:bldP spid="11" grpId="0" animBg="1"/>
      <p:bldP spid="12" grpId="0" animBg="1"/>
      <p:bldP spid="14" grpId="0" animBg="1"/>
      <p:bldP spid="15"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6254590" cy="8229600"/>
          </a:xfrm>
          <a:prstGeom prst="rect">
            <a:avLst/>
          </a:prstGeom>
        </p:spPr>
      </p:pic>
      <p:sp>
        <p:nvSpPr>
          <p:cNvPr id="3" name="Text 0"/>
          <p:cNvSpPr/>
          <p:nvPr/>
        </p:nvSpPr>
        <p:spPr>
          <a:xfrm>
            <a:off x="6297573" y="249794"/>
            <a:ext cx="7350681" cy="654248"/>
          </a:xfrm>
          <a:prstGeom prst="rect">
            <a:avLst/>
          </a:prstGeom>
          <a:noFill/>
          <a:ln/>
        </p:spPr>
        <p:txBody>
          <a:bodyPr wrap="none" lIns="0" tIns="0" rIns="0" bIns="0" rtlCol="0" anchor="t"/>
          <a:lstStyle/>
          <a:p>
            <a:pPr marL="0" indent="0">
              <a:lnSpc>
                <a:spcPts val="5150"/>
              </a:lnSpc>
              <a:buNone/>
            </a:pPr>
            <a:r>
              <a:rPr lang="en-US" sz="4800" dirty="0">
                <a:solidFill>
                  <a:srgbClr val="F2E782"/>
                </a:solidFill>
                <a:latin typeface="PetraGlyphText Bold" panose="020A0503020102020204" pitchFamily="18" charset="-78"/>
                <a:ea typeface="Prata" pitchFamily="34" charset="-122"/>
                <a:cs typeface="PetraGlyphText Bold" panose="020A0503020102020204" pitchFamily="18" charset="-78"/>
              </a:rPr>
              <a:t>مراحل تطبيق طريقة العصف الذهني</a:t>
            </a:r>
            <a:endParaRPr lang="en-US" sz="4800" dirty="0">
              <a:latin typeface="PetraGlyphText Bold" panose="020A0503020102020204" pitchFamily="18" charset="-78"/>
              <a:cs typeface="PetraGlyphText Bold" panose="020A0503020102020204" pitchFamily="18" charset="-78"/>
            </a:endParaRPr>
          </a:p>
        </p:txBody>
      </p:sp>
      <p:sp>
        <p:nvSpPr>
          <p:cNvPr id="4" name="Shape 1"/>
          <p:cNvSpPr/>
          <p:nvPr/>
        </p:nvSpPr>
        <p:spPr>
          <a:xfrm>
            <a:off x="13510295" y="1872258"/>
            <a:ext cx="22860" cy="5453301"/>
          </a:xfrm>
          <a:prstGeom prst="roundRect">
            <a:avLst>
              <a:gd name="adj" fmla="val 137388"/>
            </a:avLst>
          </a:prstGeom>
          <a:solidFill>
            <a:srgbClr val="535455"/>
          </a:solidFill>
          <a:ln/>
        </p:spPr>
      </p:sp>
      <p:sp>
        <p:nvSpPr>
          <p:cNvPr id="5" name="Shape 2"/>
          <p:cNvSpPr/>
          <p:nvPr/>
        </p:nvSpPr>
        <p:spPr>
          <a:xfrm>
            <a:off x="12559938" y="2351603"/>
            <a:ext cx="732711" cy="22860"/>
          </a:xfrm>
          <a:prstGeom prst="roundRect">
            <a:avLst>
              <a:gd name="adj" fmla="val 137388"/>
            </a:avLst>
          </a:prstGeom>
          <a:solidFill>
            <a:srgbClr val="535455"/>
          </a:solidFill>
          <a:ln/>
        </p:spPr>
      </p:sp>
      <p:sp>
        <p:nvSpPr>
          <p:cNvPr id="6" name="Shape 3"/>
          <p:cNvSpPr/>
          <p:nvPr/>
        </p:nvSpPr>
        <p:spPr>
          <a:xfrm>
            <a:off x="13286220" y="2107763"/>
            <a:ext cx="471011" cy="471011"/>
          </a:xfrm>
          <a:prstGeom prst="roundRect">
            <a:avLst>
              <a:gd name="adj" fmla="val 6668"/>
            </a:avLst>
          </a:prstGeom>
          <a:solidFill>
            <a:srgbClr val="3A3B3C"/>
          </a:solidFill>
          <a:ln/>
        </p:spPr>
      </p:sp>
      <p:sp>
        <p:nvSpPr>
          <p:cNvPr id="7" name="Text 4"/>
          <p:cNvSpPr/>
          <p:nvPr/>
        </p:nvSpPr>
        <p:spPr>
          <a:xfrm>
            <a:off x="13467552" y="2284200"/>
            <a:ext cx="10834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latin typeface="Prata" pitchFamily="34" charset="0"/>
                <a:ea typeface="Prata" pitchFamily="34" charset="-122"/>
                <a:cs typeface="Prata" pitchFamily="34" charset="-120"/>
              </a:rPr>
              <a:t>1</a:t>
            </a:r>
            <a:endParaRPr lang="en-US" sz="3600" b="1" dirty="0">
              <a:solidFill>
                <a:srgbClr val="00FF00"/>
              </a:solidFill>
            </a:endParaRPr>
          </a:p>
        </p:txBody>
      </p:sp>
      <p:sp>
        <p:nvSpPr>
          <p:cNvPr id="8" name="Text 5"/>
          <p:cNvSpPr/>
          <p:nvPr/>
        </p:nvSpPr>
        <p:spPr>
          <a:xfrm>
            <a:off x="11464086" y="2263438"/>
            <a:ext cx="732711" cy="327064"/>
          </a:xfrm>
          <a:prstGeom prst="rect">
            <a:avLst/>
          </a:prstGeom>
          <a:noFill/>
          <a:ln/>
        </p:spPr>
        <p:txBody>
          <a:bodyPr wrap="none" lIns="0" tIns="0" rIns="0" bIns="0" rtlCol="0" anchor="t"/>
          <a:lstStyle/>
          <a:p>
            <a:pPr marL="0" indent="0" algn="l">
              <a:lnSpc>
                <a:spcPts val="2550"/>
              </a:lnSpc>
              <a:buNone/>
            </a:pPr>
            <a:r>
              <a:rPr lang="en-US" sz="4000" dirty="0">
                <a:solidFill>
                  <a:srgbClr val="00FF00"/>
                </a:solidFill>
                <a:effectLst>
                  <a:outerShdw blurRad="38100" dist="38100" dir="2700000" algn="tl">
                    <a:srgbClr val="000000">
                      <a:alpha val="43137"/>
                    </a:srgbClr>
                  </a:outerShdw>
                </a:effectLst>
                <a:latin typeface="Aqlaam" panose="00000500000000000000" pitchFamily="50" charset="-78"/>
                <a:ea typeface="Prata" pitchFamily="34" charset="-122"/>
                <a:cs typeface="Aqlaam" panose="00000500000000000000" pitchFamily="50" charset="-78"/>
              </a:rPr>
              <a:t>التهيئة</a:t>
            </a:r>
            <a:endParaRPr lang="en-US" sz="4000" dirty="0">
              <a:solidFill>
                <a:srgbClr val="00FF00"/>
              </a:solidFill>
              <a:effectLst>
                <a:outerShdw blurRad="38100" dist="38100" dir="2700000" algn="tl">
                  <a:srgbClr val="000000">
                    <a:alpha val="43137"/>
                  </a:srgbClr>
                </a:outerShdw>
              </a:effectLst>
              <a:latin typeface="Aqlaam" panose="00000500000000000000" pitchFamily="50" charset="-78"/>
              <a:cs typeface="Aqlaam" panose="00000500000000000000" pitchFamily="50" charset="-78"/>
            </a:endParaRPr>
          </a:p>
        </p:txBody>
      </p:sp>
      <p:sp>
        <p:nvSpPr>
          <p:cNvPr id="9" name="Text 6"/>
          <p:cNvSpPr/>
          <p:nvPr/>
        </p:nvSpPr>
        <p:spPr>
          <a:xfrm>
            <a:off x="5728878" y="2646565"/>
            <a:ext cx="6213038" cy="335042"/>
          </a:xfrm>
          <a:prstGeom prst="rect">
            <a:avLst/>
          </a:prstGeom>
          <a:noFill/>
          <a:ln/>
        </p:spPr>
        <p:txBody>
          <a:bodyPr wrap="none" lIns="0" tIns="0" rIns="0" bIns="0" rtlCol="0" anchor="t"/>
          <a:lstStyle/>
          <a:p>
            <a:pPr marL="0" indent="0">
              <a:lnSpc>
                <a:spcPts val="2600"/>
              </a:lnSpc>
              <a:buNone/>
            </a:pPr>
            <a:r>
              <a:rPr lang="en-US" sz="2400" dirty="0">
                <a:solidFill>
                  <a:srgbClr val="FFFF00"/>
                </a:solidFill>
                <a:latin typeface="AbdoMaster-Bold" panose="02000500030000020004" pitchFamily="50" charset="-78"/>
                <a:ea typeface="Raleway" pitchFamily="34" charset="-122"/>
                <a:cs typeface="A Noor" panose="00000400000000000000" pitchFamily="2" charset="-78"/>
              </a:rPr>
              <a:t>شرح مفهوم العصف الذهني وتوضيح قواعده.</a:t>
            </a:r>
            <a:endParaRPr lang="en-US" sz="2400" dirty="0">
              <a:solidFill>
                <a:srgbClr val="FFFF00"/>
              </a:solidFill>
              <a:latin typeface="AbdoMaster-Bold" panose="02000500030000020004" pitchFamily="50" charset="-78"/>
              <a:cs typeface="A Noor" panose="00000400000000000000" pitchFamily="2" charset="-78"/>
            </a:endParaRPr>
          </a:p>
        </p:txBody>
      </p:sp>
      <p:sp>
        <p:nvSpPr>
          <p:cNvPr id="10" name="Shape 7"/>
          <p:cNvSpPr/>
          <p:nvPr/>
        </p:nvSpPr>
        <p:spPr>
          <a:xfrm>
            <a:off x="12541425" y="3518886"/>
            <a:ext cx="732711" cy="22860"/>
          </a:xfrm>
          <a:prstGeom prst="roundRect">
            <a:avLst>
              <a:gd name="adj" fmla="val 137388"/>
            </a:avLst>
          </a:prstGeom>
          <a:solidFill>
            <a:srgbClr val="535455"/>
          </a:solidFill>
          <a:ln/>
        </p:spPr>
      </p:sp>
      <p:sp>
        <p:nvSpPr>
          <p:cNvPr id="11" name="Shape 8"/>
          <p:cNvSpPr/>
          <p:nvPr/>
        </p:nvSpPr>
        <p:spPr>
          <a:xfrm>
            <a:off x="13286220" y="3294811"/>
            <a:ext cx="471011" cy="471011"/>
          </a:xfrm>
          <a:prstGeom prst="roundRect">
            <a:avLst>
              <a:gd name="adj" fmla="val 6668"/>
            </a:avLst>
          </a:prstGeom>
          <a:solidFill>
            <a:srgbClr val="3A3B3C"/>
          </a:solidFill>
          <a:ln/>
        </p:spPr>
      </p:sp>
      <p:sp>
        <p:nvSpPr>
          <p:cNvPr id="12" name="Text 9"/>
          <p:cNvSpPr/>
          <p:nvPr/>
        </p:nvSpPr>
        <p:spPr>
          <a:xfrm>
            <a:off x="13425404" y="3487576"/>
            <a:ext cx="192524" cy="314087"/>
          </a:xfrm>
          <a:prstGeom prst="rect">
            <a:avLst/>
          </a:prstGeom>
          <a:noFill/>
          <a:ln/>
        </p:spPr>
        <p:txBody>
          <a:bodyPr wrap="none" lIns="0" tIns="0" rIns="0" bIns="0" rtlCol="0" anchor="t"/>
          <a:lstStyle/>
          <a:p>
            <a:pPr algn="ctr">
              <a:lnSpc>
                <a:spcPts val="2450"/>
              </a:lnSpc>
            </a:pPr>
            <a:r>
              <a:rPr lang="ar-EG" sz="3600" b="1" dirty="0">
                <a:solidFill>
                  <a:srgbClr val="00FF00"/>
                </a:solidFill>
                <a:latin typeface="Prata" pitchFamily="34" charset="0"/>
              </a:rPr>
              <a:t>2</a:t>
            </a:r>
            <a:endParaRPr lang="en-US" sz="3600" b="1" dirty="0">
              <a:solidFill>
                <a:srgbClr val="00FF00"/>
              </a:solidFill>
              <a:latin typeface="Prata" pitchFamily="34" charset="0"/>
            </a:endParaRPr>
          </a:p>
        </p:txBody>
      </p:sp>
      <p:sp>
        <p:nvSpPr>
          <p:cNvPr id="13" name="Text 10"/>
          <p:cNvSpPr/>
          <p:nvPr/>
        </p:nvSpPr>
        <p:spPr>
          <a:xfrm>
            <a:off x="10754620" y="3363179"/>
            <a:ext cx="1668355" cy="327065"/>
          </a:xfrm>
          <a:prstGeom prst="rect">
            <a:avLst/>
          </a:prstGeom>
          <a:noFill/>
          <a:ln/>
        </p:spPr>
        <p:txBody>
          <a:bodyPr wrap="none" lIns="0" tIns="0" rIns="0" bIns="0" rtlCol="0" anchor="t"/>
          <a:lstStyle/>
          <a:p>
            <a:pPr marL="0" indent="0" algn="l">
              <a:lnSpc>
                <a:spcPts val="2550"/>
              </a:lnSpc>
              <a:buNone/>
            </a:pPr>
            <a:r>
              <a:rPr lang="en-US" sz="4000" dirty="0">
                <a:solidFill>
                  <a:srgbClr val="00FF00"/>
                </a:solidFill>
                <a:effectLst>
                  <a:outerShdw blurRad="38100" dist="38100" dir="2700000" algn="tl">
                    <a:srgbClr val="000000">
                      <a:alpha val="43137"/>
                    </a:srgbClr>
                  </a:outerShdw>
                </a:effectLst>
                <a:latin typeface="Aqlaam" panose="00000500000000000000" pitchFamily="50" charset="-78"/>
                <a:cs typeface="Aqlaam" panose="00000500000000000000" pitchFamily="50" charset="-78"/>
              </a:rPr>
              <a:t>توليد</a:t>
            </a:r>
            <a:r>
              <a:rPr lang="en-US" sz="2050" dirty="0">
                <a:solidFill>
                  <a:srgbClr val="CFCBBF"/>
                </a:solidFill>
                <a:latin typeface="Prata" pitchFamily="34" charset="0"/>
                <a:ea typeface="Prata" pitchFamily="34" charset="-122"/>
                <a:cs typeface="Prata" pitchFamily="34" charset="-120"/>
              </a:rPr>
              <a:t> </a:t>
            </a:r>
            <a:r>
              <a:rPr lang="en-US" sz="4000" dirty="0">
                <a:solidFill>
                  <a:srgbClr val="00FF00"/>
                </a:solidFill>
                <a:effectLst>
                  <a:outerShdw blurRad="38100" dist="38100" dir="2700000" algn="tl">
                    <a:srgbClr val="000000">
                      <a:alpha val="43137"/>
                    </a:srgbClr>
                  </a:outerShdw>
                </a:effectLst>
                <a:latin typeface="Aqlaam" panose="00000500000000000000" pitchFamily="50" charset="-78"/>
                <a:cs typeface="Aqlaam" panose="00000500000000000000" pitchFamily="50" charset="-78"/>
              </a:rPr>
              <a:t>الأفكار</a:t>
            </a:r>
          </a:p>
        </p:txBody>
      </p:sp>
      <p:sp>
        <p:nvSpPr>
          <p:cNvPr id="14" name="Text 11"/>
          <p:cNvSpPr/>
          <p:nvPr/>
        </p:nvSpPr>
        <p:spPr>
          <a:xfrm>
            <a:off x="7052692" y="3805050"/>
            <a:ext cx="4899100" cy="356864"/>
          </a:xfrm>
          <a:prstGeom prst="rect">
            <a:avLst/>
          </a:prstGeom>
          <a:noFill/>
          <a:ln/>
        </p:spPr>
        <p:txBody>
          <a:bodyPr wrap="none" lIns="0" tIns="0" rIns="0" bIns="0" rtlCol="0" anchor="t"/>
          <a:lstStyle/>
          <a:p>
            <a:pPr marL="0" indent="0" algn="l">
              <a:lnSpc>
                <a:spcPts val="2600"/>
              </a:lnSpc>
              <a:buNone/>
            </a:pPr>
            <a:r>
              <a:rPr lang="en-US" sz="2400" dirty="0">
                <a:solidFill>
                  <a:srgbClr val="FFFF00"/>
                </a:solidFill>
                <a:latin typeface="AbdoMaster-Bold" panose="02000500030000020004" pitchFamily="50" charset="-78"/>
                <a:cs typeface="A Noor" panose="00000400000000000000" pitchFamily="2" charset="-78"/>
              </a:rPr>
              <a:t>تشجيع الطلاب على طرح الأفكار بحرية ودون نقد</a:t>
            </a:r>
            <a:r>
              <a:rPr lang="en-US" sz="1600" dirty="0">
                <a:solidFill>
                  <a:srgbClr val="CFCBBF"/>
                </a:solidFill>
                <a:latin typeface="Raleway" pitchFamily="34" charset="0"/>
                <a:ea typeface="Raleway" pitchFamily="34" charset="-122"/>
                <a:cs typeface="Raleway" pitchFamily="34" charset="-120"/>
              </a:rPr>
              <a:t>.</a:t>
            </a:r>
            <a:endParaRPr lang="en-US" sz="1600" dirty="0"/>
          </a:p>
        </p:txBody>
      </p:sp>
      <p:sp>
        <p:nvSpPr>
          <p:cNvPr id="15" name="Shape 12"/>
          <p:cNvSpPr/>
          <p:nvPr/>
        </p:nvSpPr>
        <p:spPr>
          <a:xfrm>
            <a:off x="12510526" y="4673275"/>
            <a:ext cx="732711" cy="22860"/>
          </a:xfrm>
          <a:prstGeom prst="roundRect">
            <a:avLst>
              <a:gd name="adj" fmla="val 137388"/>
            </a:avLst>
          </a:prstGeom>
          <a:solidFill>
            <a:srgbClr val="535455"/>
          </a:solidFill>
          <a:ln/>
        </p:spPr>
      </p:sp>
      <p:sp>
        <p:nvSpPr>
          <p:cNvPr id="16" name="Shape 13"/>
          <p:cNvSpPr/>
          <p:nvPr/>
        </p:nvSpPr>
        <p:spPr>
          <a:xfrm>
            <a:off x="13286220" y="4449200"/>
            <a:ext cx="471011" cy="471011"/>
          </a:xfrm>
          <a:prstGeom prst="roundRect">
            <a:avLst>
              <a:gd name="adj" fmla="val 6668"/>
            </a:avLst>
          </a:prstGeom>
          <a:solidFill>
            <a:srgbClr val="3A3B3C"/>
          </a:solidFill>
          <a:ln/>
        </p:spPr>
      </p:sp>
      <p:sp>
        <p:nvSpPr>
          <p:cNvPr id="18" name="Text 15"/>
          <p:cNvSpPr/>
          <p:nvPr/>
        </p:nvSpPr>
        <p:spPr>
          <a:xfrm>
            <a:off x="11302127" y="4586090"/>
            <a:ext cx="1299331" cy="282536"/>
          </a:xfrm>
          <a:prstGeom prst="rect">
            <a:avLst/>
          </a:prstGeom>
          <a:noFill/>
          <a:ln/>
        </p:spPr>
        <p:txBody>
          <a:bodyPr wrap="none" lIns="0" tIns="0" rIns="0" bIns="0" rtlCol="0" anchor="t"/>
          <a:lstStyle/>
          <a:p>
            <a:pPr marL="0" indent="0" algn="l">
              <a:lnSpc>
                <a:spcPts val="2550"/>
              </a:lnSpc>
              <a:buNone/>
            </a:pPr>
            <a:r>
              <a:rPr lang="en-US" sz="4000" dirty="0">
                <a:solidFill>
                  <a:srgbClr val="00FF00"/>
                </a:solidFill>
                <a:effectLst>
                  <a:outerShdw blurRad="38100" dist="38100" dir="2700000" algn="tl">
                    <a:srgbClr val="000000">
                      <a:alpha val="43137"/>
                    </a:srgbClr>
                  </a:outerShdw>
                </a:effectLst>
                <a:latin typeface="Aqlaam" panose="00000500000000000000" pitchFamily="50" charset="-78"/>
                <a:cs typeface="Aqlaam" panose="00000500000000000000" pitchFamily="50" charset="-78"/>
              </a:rPr>
              <a:t>التسجيل</a:t>
            </a:r>
          </a:p>
        </p:txBody>
      </p:sp>
      <p:sp>
        <p:nvSpPr>
          <p:cNvPr id="19" name="Text 16"/>
          <p:cNvSpPr/>
          <p:nvPr/>
        </p:nvSpPr>
        <p:spPr>
          <a:xfrm>
            <a:off x="7658360" y="4989985"/>
            <a:ext cx="4512146" cy="471010"/>
          </a:xfrm>
          <a:prstGeom prst="rect">
            <a:avLst/>
          </a:prstGeom>
          <a:noFill/>
          <a:ln/>
        </p:spPr>
        <p:txBody>
          <a:bodyPr wrap="none" lIns="0" tIns="0" rIns="0" bIns="0" rtlCol="0" anchor="t"/>
          <a:lstStyle/>
          <a:p>
            <a:pPr marL="0" indent="0" algn="l">
              <a:lnSpc>
                <a:spcPts val="2600"/>
              </a:lnSpc>
              <a:buNone/>
            </a:pPr>
            <a:r>
              <a:rPr lang="en-US" sz="2400" dirty="0">
                <a:solidFill>
                  <a:srgbClr val="FFFF00"/>
                </a:solidFill>
                <a:latin typeface="AbdoMaster-Bold" panose="02000500030000020004" pitchFamily="50" charset="-78"/>
                <a:cs typeface="A Noor" panose="00000400000000000000" pitchFamily="2" charset="-78"/>
              </a:rPr>
              <a:t>توثيق جميع الأفكار المطروحة بشكل منظم</a:t>
            </a:r>
            <a:r>
              <a:rPr lang="en-US" sz="1600" dirty="0">
                <a:solidFill>
                  <a:srgbClr val="CFCBBF"/>
                </a:solidFill>
                <a:latin typeface="Raleway" pitchFamily="34" charset="0"/>
                <a:ea typeface="Raleway" pitchFamily="34" charset="-122"/>
                <a:cs typeface="Raleway" pitchFamily="34" charset="-120"/>
              </a:rPr>
              <a:t>.</a:t>
            </a:r>
            <a:endParaRPr lang="en-US" sz="1600" dirty="0"/>
          </a:p>
        </p:txBody>
      </p:sp>
      <p:sp>
        <p:nvSpPr>
          <p:cNvPr id="20" name="Shape 17"/>
          <p:cNvSpPr/>
          <p:nvPr/>
        </p:nvSpPr>
        <p:spPr>
          <a:xfrm>
            <a:off x="12510527" y="6969076"/>
            <a:ext cx="732711" cy="22860"/>
          </a:xfrm>
          <a:prstGeom prst="roundRect">
            <a:avLst>
              <a:gd name="adj" fmla="val 137388"/>
            </a:avLst>
          </a:prstGeom>
          <a:solidFill>
            <a:srgbClr val="535455"/>
          </a:solidFill>
          <a:ln/>
        </p:spPr>
      </p:sp>
      <p:sp>
        <p:nvSpPr>
          <p:cNvPr id="21" name="Shape 18"/>
          <p:cNvSpPr/>
          <p:nvPr/>
        </p:nvSpPr>
        <p:spPr>
          <a:xfrm>
            <a:off x="13286220" y="6779274"/>
            <a:ext cx="471011" cy="471011"/>
          </a:xfrm>
          <a:prstGeom prst="roundRect">
            <a:avLst>
              <a:gd name="adj" fmla="val 6668"/>
            </a:avLst>
          </a:prstGeom>
          <a:solidFill>
            <a:srgbClr val="3A3B3C"/>
          </a:solidFill>
          <a:ln/>
        </p:spPr>
        <p:txBody>
          <a:bodyPr/>
          <a:lstStyle/>
          <a:p>
            <a:endParaRPr lang="ar-EG" dirty="0"/>
          </a:p>
        </p:txBody>
      </p:sp>
      <p:sp>
        <p:nvSpPr>
          <p:cNvPr id="23" name="Text 20"/>
          <p:cNvSpPr/>
          <p:nvPr/>
        </p:nvSpPr>
        <p:spPr>
          <a:xfrm>
            <a:off x="11171105" y="6870832"/>
            <a:ext cx="1665089" cy="335042"/>
          </a:xfrm>
          <a:prstGeom prst="rect">
            <a:avLst/>
          </a:prstGeom>
          <a:noFill/>
          <a:ln/>
        </p:spPr>
        <p:txBody>
          <a:bodyPr wrap="none" lIns="0" tIns="0" rIns="0" bIns="0" rtlCol="0" anchor="t"/>
          <a:lstStyle/>
          <a:p>
            <a:pPr marL="0" indent="0" algn="l">
              <a:lnSpc>
                <a:spcPts val="2550"/>
              </a:lnSpc>
              <a:buNone/>
            </a:pPr>
            <a:r>
              <a:rPr lang="en-US" sz="4000" dirty="0">
                <a:solidFill>
                  <a:srgbClr val="00FF00"/>
                </a:solidFill>
                <a:effectLst>
                  <a:outerShdw blurRad="38100" dist="38100" dir="2700000" algn="tl">
                    <a:srgbClr val="000000">
                      <a:alpha val="43137"/>
                    </a:srgbClr>
                  </a:outerShdw>
                </a:effectLst>
                <a:latin typeface="Aqlaam" panose="00000500000000000000" pitchFamily="50" charset="-78"/>
                <a:cs typeface="Aqlaam" panose="00000500000000000000" pitchFamily="50" charset="-78"/>
              </a:rPr>
              <a:t>المناقشة</a:t>
            </a:r>
          </a:p>
        </p:txBody>
      </p:sp>
      <p:sp>
        <p:nvSpPr>
          <p:cNvPr id="24" name="Text 21"/>
          <p:cNvSpPr/>
          <p:nvPr/>
        </p:nvSpPr>
        <p:spPr>
          <a:xfrm>
            <a:off x="7910829" y="7274182"/>
            <a:ext cx="4512146" cy="335042"/>
          </a:xfrm>
          <a:prstGeom prst="rect">
            <a:avLst/>
          </a:prstGeom>
          <a:noFill/>
          <a:ln/>
        </p:spPr>
        <p:txBody>
          <a:bodyPr wrap="none" lIns="0" tIns="0" rIns="0" bIns="0" rtlCol="0" anchor="t"/>
          <a:lstStyle/>
          <a:p>
            <a:pPr marL="0" indent="0" algn="l">
              <a:lnSpc>
                <a:spcPts val="2600"/>
              </a:lnSpc>
              <a:buNone/>
            </a:pPr>
            <a:r>
              <a:rPr lang="en-US" sz="2400" dirty="0">
                <a:solidFill>
                  <a:srgbClr val="FFFF00"/>
                </a:solidFill>
                <a:latin typeface="AbdoMaster-Bold" panose="02000500030000020004" pitchFamily="50" charset="-78"/>
                <a:cs typeface="A Noor" panose="00000400000000000000" pitchFamily="2" charset="-78"/>
              </a:rPr>
              <a:t>تحليل الأفكار وتقييمها في مرحلة لاحقة</a:t>
            </a:r>
            <a:r>
              <a:rPr lang="en-US" sz="1600" dirty="0">
                <a:solidFill>
                  <a:srgbClr val="CFCBBF"/>
                </a:solidFill>
                <a:latin typeface="Raleway" pitchFamily="34" charset="0"/>
                <a:ea typeface="Raleway" pitchFamily="34" charset="-122"/>
                <a:cs typeface="Raleway" pitchFamily="34" charset="-120"/>
              </a:rPr>
              <a:t>.</a:t>
            </a:r>
            <a:endParaRPr lang="en-US" sz="1600" dirty="0"/>
          </a:p>
        </p:txBody>
      </p:sp>
      <p:sp>
        <p:nvSpPr>
          <p:cNvPr id="25" name="Text 14">
            <a:extLst>
              <a:ext uri="{FF2B5EF4-FFF2-40B4-BE49-F238E27FC236}">
                <a16:creationId xmlns:a16="http://schemas.microsoft.com/office/drawing/2014/main" id="{DF65E717-3AD4-4E61-8735-7A57032441EB}"/>
              </a:ext>
            </a:extLst>
          </p:cNvPr>
          <p:cNvSpPr/>
          <p:nvPr/>
        </p:nvSpPr>
        <p:spPr>
          <a:xfrm>
            <a:off x="13424332" y="4625636"/>
            <a:ext cx="19466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rPr>
              <a:t>3</a:t>
            </a:r>
            <a:endParaRPr lang="en-US" sz="3600" b="1" dirty="0">
              <a:solidFill>
                <a:srgbClr val="00FF00"/>
              </a:solidFill>
            </a:endParaRPr>
          </a:p>
        </p:txBody>
      </p:sp>
      <p:sp>
        <p:nvSpPr>
          <p:cNvPr id="26" name="Text 14">
            <a:extLst>
              <a:ext uri="{FF2B5EF4-FFF2-40B4-BE49-F238E27FC236}">
                <a16:creationId xmlns:a16="http://schemas.microsoft.com/office/drawing/2014/main" id="{C18EC969-0514-4068-896A-20B89B8B8807}"/>
              </a:ext>
            </a:extLst>
          </p:cNvPr>
          <p:cNvSpPr/>
          <p:nvPr/>
        </p:nvSpPr>
        <p:spPr>
          <a:xfrm>
            <a:off x="13439096" y="6923101"/>
            <a:ext cx="19466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rPr>
              <a:t>5</a:t>
            </a:r>
            <a:endParaRPr lang="en-US" sz="3600" b="1" dirty="0">
              <a:solidFill>
                <a:srgbClr val="00FF00"/>
              </a:solidFill>
            </a:endParaRPr>
          </a:p>
        </p:txBody>
      </p:sp>
      <p:sp>
        <p:nvSpPr>
          <p:cNvPr id="27" name="Shape 17">
            <a:extLst>
              <a:ext uri="{FF2B5EF4-FFF2-40B4-BE49-F238E27FC236}">
                <a16:creationId xmlns:a16="http://schemas.microsoft.com/office/drawing/2014/main" id="{46B919C5-A17D-41A5-B5F3-880E67293864}"/>
              </a:ext>
            </a:extLst>
          </p:cNvPr>
          <p:cNvSpPr/>
          <p:nvPr/>
        </p:nvSpPr>
        <p:spPr>
          <a:xfrm>
            <a:off x="12510527" y="5679112"/>
            <a:ext cx="732711" cy="22860"/>
          </a:xfrm>
          <a:prstGeom prst="roundRect">
            <a:avLst>
              <a:gd name="adj" fmla="val 137388"/>
            </a:avLst>
          </a:prstGeom>
          <a:solidFill>
            <a:srgbClr val="535455"/>
          </a:solidFill>
          <a:ln/>
        </p:spPr>
      </p:sp>
      <p:sp>
        <p:nvSpPr>
          <p:cNvPr id="28" name="Shape 18">
            <a:extLst>
              <a:ext uri="{FF2B5EF4-FFF2-40B4-BE49-F238E27FC236}">
                <a16:creationId xmlns:a16="http://schemas.microsoft.com/office/drawing/2014/main" id="{74E4678D-1830-4BBF-978B-995A72ECD6D4}"/>
              </a:ext>
            </a:extLst>
          </p:cNvPr>
          <p:cNvSpPr/>
          <p:nvPr/>
        </p:nvSpPr>
        <p:spPr>
          <a:xfrm>
            <a:off x="13286220" y="5489310"/>
            <a:ext cx="471011" cy="471011"/>
          </a:xfrm>
          <a:prstGeom prst="roundRect">
            <a:avLst>
              <a:gd name="adj" fmla="val 6668"/>
            </a:avLst>
          </a:prstGeom>
          <a:solidFill>
            <a:srgbClr val="3A3B3C"/>
          </a:solidFill>
          <a:ln/>
        </p:spPr>
        <p:txBody>
          <a:bodyPr/>
          <a:lstStyle/>
          <a:p>
            <a:endParaRPr lang="ar-EG" dirty="0"/>
          </a:p>
        </p:txBody>
      </p:sp>
      <p:sp>
        <p:nvSpPr>
          <p:cNvPr id="29" name="Text 20">
            <a:extLst>
              <a:ext uri="{FF2B5EF4-FFF2-40B4-BE49-F238E27FC236}">
                <a16:creationId xmlns:a16="http://schemas.microsoft.com/office/drawing/2014/main" id="{F0BFCEC6-CA67-41E0-AF92-3B83AC9D3686}"/>
              </a:ext>
            </a:extLst>
          </p:cNvPr>
          <p:cNvSpPr/>
          <p:nvPr/>
        </p:nvSpPr>
        <p:spPr>
          <a:xfrm>
            <a:off x="11639124" y="5597683"/>
            <a:ext cx="1115346" cy="282536"/>
          </a:xfrm>
          <a:prstGeom prst="rect">
            <a:avLst/>
          </a:prstGeom>
          <a:noFill/>
          <a:ln/>
        </p:spPr>
        <p:txBody>
          <a:bodyPr wrap="none" lIns="0" tIns="0" rIns="0" bIns="0" rtlCol="0" anchor="t"/>
          <a:lstStyle/>
          <a:p>
            <a:pPr marL="0" indent="0" algn="l">
              <a:lnSpc>
                <a:spcPts val="2550"/>
              </a:lnSpc>
              <a:buNone/>
            </a:pPr>
            <a:r>
              <a:rPr lang="ar-EG" sz="4000" dirty="0">
                <a:solidFill>
                  <a:srgbClr val="00FF00"/>
                </a:solidFill>
                <a:effectLst>
                  <a:outerShdw blurRad="38100" dist="38100" dir="2700000" algn="tl">
                    <a:srgbClr val="000000">
                      <a:alpha val="43137"/>
                    </a:srgbClr>
                  </a:outerShdw>
                </a:effectLst>
                <a:latin typeface="Aqlaam" panose="00000500000000000000" pitchFamily="50" charset="-78"/>
                <a:cs typeface="Aqlaam" panose="00000500000000000000" pitchFamily="50" charset="-78"/>
              </a:rPr>
              <a:t>الإثارة</a:t>
            </a:r>
            <a:endParaRPr lang="en-US" sz="4000" dirty="0">
              <a:solidFill>
                <a:srgbClr val="00FF00"/>
              </a:solidFill>
              <a:effectLst>
                <a:outerShdw blurRad="38100" dist="38100" dir="2700000" algn="tl">
                  <a:srgbClr val="000000">
                    <a:alpha val="43137"/>
                  </a:srgbClr>
                </a:outerShdw>
              </a:effectLst>
              <a:latin typeface="Aqlaam" panose="00000500000000000000" pitchFamily="50" charset="-78"/>
              <a:cs typeface="Aqlaam" panose="00000500000000000000" pitchFamily="50" charset="-78"/>
            </a:endParaRPr>
          </a:p>
        </p:txBody>
      </p:sp>
      <p:sp>
        <p:nvSpPr>
          <p:cNvPr id="30" name="Text 21">
            <a:extLst>
              <a:ext uri="{FF2B5EF4-FFF2-40B4-BE49-F238E27FC236}">
                <a16:creationId xmlns:a16="http://schemas.microsoft.com/office/drawing/2014/main" id="{15529687-32EE-43D1-BDFB-AC685513298F}"/>
              </a:ext>
            </a:extLst>
          </p:cNvPr>
          <p:cNvSpPr/>
          <p:nvPr/>
        </p:nvSpPr>
        <p:spPr>
          <a:xfrm>
            <a:off x="6951940" y="5998392"/>
            <a:ext cx="4512146" cy="335042"/>
          </a:xfrm>
          <a:prstGeom prst="rect">
            <a:avLst/>
          </a:prstGeom>
          <a:noFill/>
          <a:ln/>
        </p:spPr>
        <p:txBody>
          <a:bodyPr wrap="none" lIns="0" tIns="0" rIns="0" bIns="0" rtlCol="0" anchor="t"/>
          <a:lstStyle/>
          <a:p>
            <a:pPr marL="0" indent="0" algn="l">
              <a:lnSpc>
                <a:spcPts val="2600"/>
              </a:lnSpc>
              <a:buNone/>
            </a:pPr>
            <a:r>
              <a:rPr lang="ar-EG" sz="2400" dirty="0">
                <a:solidFill>
                  <a:srgbClr val="FFFF00"/>
                </a:solidFill>
                <a:latin typeface="AbdoMaster-Bold" panose="02000500030000020004" pitchFamily="50" charset="-78"/>
                <a:cs typeface="A Noor" panose="00000400000000000000" pitchFamily="2" charset="-78"/>
              </a:rPr>
              <a:t>يثير المعلم بعض التعليقات بالإيجابيات والسلبيات</a:t>
            </a:r>
            <a:r>
              <a:rPr lang="en-US" sz="1600" dirty="0">
                <a:solidFill>
                  <a:srgbClr val="CFCBBF"/>
                </a:solidFill>
                <a:latin typeface="Raleway" pitchFamily="34" charset="0"/>
                <a:ea typeface="Raleway" pitchFamily="34" charset="-122"/>
                <a:cs typeface="Raleway" pitchFamily="34" charset="-120"/>
              </a:rPr>
              <a:t>.</a:t>
            </a:r>
            <a:endParaRPr lang="en-US" sz="1600" dirty="0"/>
          </a:p>
        </p:txBody>
      </p:sp>
      <p:sp>
        <p:nvSpPr>
          <p:cNvPr id="31" name="Text 14">
            <a:extLst>
              <a:ext uri="{FF2B5EF4-FFF2-40B4-BE49-F238E27FC236}">
                <a16:creationId xmlns:a16="http://schemas.microsoft.com/office/drawing/2014/main" id="{7194CA8D-5F17-4C0A-BEF9-57A7AE1328A1}"/>
              </a:ext>
            </a:extLst>
          </p:cNvPr>
          <p:cNvSpPr/>
          <p:nvPr/>
        </p:nvSpPr>
        <p:spPr>
          <a:xfrm>
            <a:off x="13439096" y="5633137"/>
            <a:ext cx="19466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rPr>
              <a:t>4</a:t>
            </a:r>
            <a:endParaRPr lang="en-US" sz="3600" b="1" dirty="0">
              <a:solidFill>
                <a:srgbClr val="00FF00"/>
              </a:solidFill>
            </a:endParaRPr>
          </a:p>
        </p:txBody>
      </p:sp>
      <p:sp>
        <p:nvSpPr>
          <p:cNvPr id="32" name="مستطيل 31">
            <a:extLst>
              <a:ext uri="{FF2B5EF4-FFF2-40B4-BE49-F238E27FC236}">
                <a16:creationId xmlns:a16="http://schemas.microsoft.com/office/drawing/2014/main" id="{1B8710EE-F710-4427-AEEB-4AA06FAE8DF1}"/>
              </a:ext>
            </a:extLst>
          </p:cNvPr>
          <p:cNvSpPr/>
          <p:nvPr/>
        </p:nvSpPr>
        <p:spPr>
          <a:xfrm>
            <a:off x="11936186" y="7453811"/>
            <a:ext cx="2694214" cy="722012"/>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par>
                                <p:cTn id="43" presetID="3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par>
                                <p:cTn id="49" presetID="3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 calcmode="lin" valueType="num">
                                      <p:cBhvr>
                                        <p:cTn id="53" dur="1000" fill="hold"/>
                                        <p:tgtEl>
                                          <p:spTgt spid="11"/>
                                        </p:tgtEl>
                                        <p:attrNameLst>
                                          <p:attrName>style.rotation</p:attrName>
                                        </p:attrNameLst>
                                      </p:cBhvr>
                                      <p:tavLst>
                                        <p:tav tm="0">
                                          <p:val>
                                            <p:fltVal val="90"/>
                                          </p:val>
                                        </p:tav>
                                        <p:tav tm="100000">
                                          <p:val>
                                            <p:fltVal val="0"/>
                                          </p:val>
                                        </p:tav>
                                      </p:tavLst>
                                    </p:anim>
                                    <p:animEffect transition="in" filter="fade">
                                      <p:cBhvr>
                                        <p:cTn id="54" dur="1000"/>
                                        <p:tgtEl>
                                          <p:spTgt spid="11"/>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90"/>
                                          </p:val>
                                        </p:tav>
                                        <p:tav tm="100000">
                                          <p:val>
                                            <p:fltVal val="0"/>
                                          </p:val>
                                        </p:tav>
                                      </p:tavLst>
                                    </p:anim>
                                    <p:animEffect transition="in" filter="fade">
                                      <p:cBhvr>
                                        <p:cTn id="66" dur="1000"/>
                                        <p:tgtEl>
                                          <p:spTgt spid="13"/>
                                        </p:tgtEl>
                                      </p:cBhvr>
                                    </p:animEffect>
                                  </p:childTnLst>
                                </p:cTn>
                              </p:par>
                              <p:par>
                                <p:cTn id="67" presetID="31"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fltVal val="0"/>
                                          </p:val>
                                        </p:tav>
                                        <p:tav tm="100000">
                                          <p:val>
                                            <p:strVal val="#ppt_h"/>
                                          </p:val>
                                        </p:tav>
                                      </p:tavLst>
                                    </p:anim>
                                    <p:anim calcmode="lin" valueType="num">
                                      <p:cBhvr>
                                        <p:cTn id="71" dur="1000" fill="hold"/>
                                        <p:tgtEl>
                                          <p:spTgt spid="15"/>
                                        </p:tgtEl>
                                        <p:attrNameLst>
                                          <p:attrName>style.rotation</p:attrName>
                                        </p:attrNameLst>
                                      </p:cBhvr>
                                      <p:tavLst>
                                        <p:tav tm="0">
                                          <p:val>
                                            <p:fltVal val="90"/>
                                          </p:val>
                                        </p:tav>
                                        <p:tav tm="100000">
                                          <p:val>
                                            <p:fltVal val="0"/>
                                          </p:val>
                                        </p:tav>
                                      </p:tavLst>
                                    </p:anim>
                                    <p:animEffect transition="in" filter="fade">
                                      <p:cBhvr>
                                        <p:cTn id="72" dur="1000"/>
                                        <p:tgtEl>
                                          <p:spTgt spid="15"/>
                                        </p:tgtEl>
                                      </p:cBhvr>
                                    </p:animEffect>
                                  </p:childTnLst>
                                </p:cTn>
                              </p:par>
                              <p:par>
                                <p:cTn id="73" presetID="3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1000" fill="hold"/>
                                        <p:tgtEl>
                                          <p:spTgt spid="16"/>
                                        </p:tgtEl>
                                        <p:attrNameLst>
                                          <p:attrName>ppt_w</p:attrName>
                                        </p:attrNameLst>
                                      </p:cBhvr>
                                      <p:tavLst>
                                        <p:tav tm="0">
                                          <p:val>
                                            <p:fltVal val="0"/>
                                          </p:val>
                                        </p:tav>
                                        <p:tav tm="100000">
                                          <p:val>
                                            <p:strVal val="#ppt_w"/>
                                          </p:val>
                                        </p:tav>
                                      </p:tavLst>
                                    </p:anim>
                                    <p:anim calcmode="lin" valueType="num">
                                      <p:cBhvr>
                                        <p:cTn id="76" dur="1000" fill="hold"/>
                                        <p:tgtEl>
                                          <p:spTgt spid="16"/>
                                        </p:tgtEl>
                                        <p:attrNameLst>
                                          <p:attrName>ppt_h</p:attrName>
                                        </p:attrNameLst>
                                      </p:cBhvr>
                                      <p:tavLst>
                                        <p:tav tm="0">
                                          <p:val>
                                            <p:fltVal val="0"/>
                                          </p:val>
                                        </p:tav>
                                        <p:tav tm="100000">
                                          <p:val>
                                            <p:strVal val="#ppt_h"/>
                                          </p:val>
                                        </p:tav>
                                      </p:tavLst>
                                    </p:anim>
                                    <p:anim calcmode="lin" valueType="num">
                                      <p:cBhvr>
                                        <p:cTn id="77" dur="1000" fill="hold"/>
                                        <p:tgtEl>
                                          <p:spTgt spid="16"/>
                                        </p:tgtEl>
                                        <p:attrNameLst>
                                          <p:attrName>style.rotation</p:attrName>
                                        </p:attrNameLst>
                                      </p:cBhvr>
                                      <p:tavLst>
                                        <p:tav tm="0">
                                          <p:val>
                                            <p:fltVal val="90"/>
                                          </p:val>
                                        </p:tav>
                                        <p:tav tm="100000">
                                          <p:val>
                                            <p:fltVal val="0"/>
                                          </p:val>
                                        </p:tav>
                                      </p:tavLst>
                                    </p:anim>
                                    <p:animEffect transition="in" filter="fade">
                                      <p:cBhvr>
                                        <p:cTn id="78" dur="1000"/>
                                        <p:tgtEl>
                                          <p:spTgt spid="16"/>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1000" fill="hold"/>
                                        <p:tgtEl>
                                          <p:spTgt spid="18"/>
                                        </p:tgtEl>
                                        <p:attrNameLst>
                                          <p:attrName>ppt_w</p:attrName>
                                        </p:attrNameLst>
                                      </p:cBhvr>
                                      <p:tavLst>
                                        <p:tav tm="0">
                                          <p:val>
                                            <p:fltVal val="0"/>
                                          </p:val>
                                        </p:tav>
                                        <p:tav tm="100000">
                                          <p:val>
                                            <p:strVal val="#ppt_w"/>
                                          </p:val>
                                        </p:tav>
                                      </p:tavLst>
                                    </p:anim>
                                    <p:anim calcmode="lin" valueType="num">
                                      <p:cBhvr>
                                        <p:cTn id="82" dur="1000" fill="hold"/>
                                        <p:tgtEl>
                                          <p:spTgt spid="18"/>
                                        </p:tgtEl>
                                        <p:attrNameLst>
                                          <p:attrName>ppt_h</p:attrName>
                                        </p:attrNameLst>
                                      </p:cBhvr>
                                      <p:tavLst>
                                        <p:tav tm="0">
                                          <p:val>
                                            <p:fltVal val="0"/>
                                          </p:val>
                                        </p:tav>
                                        <p:tav tm="100000">
                                          <p:val>
                                            <p:strVal val="#ppt_h"/>
                                          </p:val>
                                        </p:tav>
                                      </p:tavLst>
                                    </p:anim>
                                    <p:anim calcmode="lin" valueType="num">
                                      <p:cBhvr>
                                        <p:cTn id="83" dur="1000" fill="hold"/>
                                        <p:tgtEl>
                                          <p:spTgt spid="18"/>
                                        </p:tgtEl>
                                        <p:attrNameLst>
                                          <p:attrName>style.rotation</p:attrName>
                                        </p:attrNameLst>
                                      </p:cBhvr>
                                      <p:tavLst>
                                        <p:tav tm="0">
                                          <p:val>
                                            <p:fltVal val="90"/>
                                          </p:val>
                                        </p:tav>
                                        <p:tav tm="100000">
                                          <p:val>
                                            <p:fltVal val="0"/>
                                          </p:val>
                                        </p:tav>
                                      </p:tavLst>
                                    </p:anim>
                                    <p:animEffect transition="in" filter="fade">
                                      <p:cBhvr>
                                        <p:cTn id="84" dur="1000"/>
                                        <p:tgtEl>
                                          <p:spTgt spid="18"/>
                                        </p:tgtEl>
                                      </p:cBhvr>
                                    </p:animEffect>
                                  </p:childTnLst>
                                </p:cTn>
                              </p:par>
                              <p:par>
                                <p:cTn id="85" presetID="3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 calcmode="lin" valueType="num">
                                      <p:cBhvr>
                                        <p:cTn id="89" dur="1000" fill="hold"/>
                                        <p:tgtEl>
                                          <p:spTgt spid="20"/>
                                        </p:tgtEl>
                                        <p:attrNameLst>
                                          <p:attrName>style.rotation</p:attrName>
                                        </p:attrNameLst>
                                      </p:cBhvr>
                                      <p:tavLst>
                                        <p:tav tm="0">
                                          <p:val>
                                            <p:fltVal val="90"/>
                                          </p:val>
                                        </p:tav>
                                        <p:tav tm="100000">
                                          <p:val>
                                            <p:fltVal val="0"/>
                                          </p:val>
                                        </p:tav>
                                      </p:tavLst>
                                    </p:anim>
                                    <p:animEffect transition="in" filter="fade">
                                      <p:cBhvr>
                                        <p:cTn id="90" dur="1000"/>
                                        <p:tgtEl>
                                          <p:spTgt spid="20"/>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p:cTn id="99" dur="1000" fill="hold"/>
                                        <p:tgtEl>
                                          <p:spTgt spid="23"/>
                                        </p:tgtEl>
                                        <p:attrNameLst>
                                          <p:attrName>ppt_w</p:attrName>
                                        </p:attrNameLst>
                                      </p:cBhvr>
                                      <p:tavLst>
                                        <p:tav tm="0">
                                          <p:val>
                                            <p:fltVal val="0"/>
                                          </p:val>
                                        </p:tav>
                                        <p:tav tm="100000">
                                          <p:val>
                                            <p:strVal val="#ppt_w"/>
                                          </p:val>
                                        </p:tav>
                                      </p:tavLst>
                                    </p:anim>
                                    <p:anim calcmode="lin" valueType="num">
                                      <p:cBhvr>
                                        <p:cTn id="100" dur="1000" fill="hold"/>
                                        <p:tgtEl>
                                          <p:spTgt spid="23"/>
                                        </p:tgtEl>
                                        <p:attrNameLst>
                                          <p:attrName>ppt_h</p:attrName>
                                        </p:attrNameLst>
                                      </p:cBhvr>
                                      <p:tavLst>
                                        <p:tav tm="0">
                                          <p:val>
                                            <p:fltVal val="0"/>
                                          </p:val>
                                        </p:tav>
                                        <p:tav tm="100000">
                                          <p:val>
                                            <p:strVal val="#ppt_h"/>
                                          </p:val>
                                        </p:tav>
                                      </p:tavLst>
                                    </p:anim>
                                    <p:anim calcmode="lin" valueType="num">
                                      <p:cBhvr>
                                        <p:cTn id="101" dur="1000" fill="hold"/>
                                        <p:tgtEl>
                                          <p:spTgt spid="23"/>
                                        </p:tgtEl>
                                        <p:attrNameLst>
                                          <p:attrName>style.rotation</p:attrName>
                                        </p:attrNameLst>
                                      </p:cBhvr>
                                      <p:tavLst>
                                        <p:tav tm="0">
                                          <p:val>
                                            <p:fltVal val="90"/>
                                          </p:val>
                                        </p:tav>
                                        <p:tav tm="100000">
                                          <p:val>
                                            <p:fltVal val="0"/>
                                          </p:val>
                                        </p:tav>
                                      </p:tavLst>
                                    </p:anim>
                                    <p:animEffect transition="in" filter="fade">
                                      <p:cBhvr>
                                        <p:cTn id="102" dur="1000"/>
                                        <p:tgtEl>
                                          <p:spTgt spid="23"/>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p:cTn id="105" dur="1000" fill="hold"/>
                                        <p:tgtEl>
                                          <p:spTgt spid="25"/>
                                        </p:tgtEl>
                                        <p:attrNameLst>
                                          <p:attrName>ppt_w</p:attrName>
                                        </p:attrNameLst>
                                      </p:cBhvr>
                                      <p:tavLst>
                                        <p:tav tm="0">
                                          <p:val>
                                            <p:fltVal val="0"/>
                                          </p:val>
                                        </p:tav>
                                        <p:tav tm="100000">
                                          <p:val>
                                            <p:strVal val="#ppt_w"/>
                                          </p:val>
                                        </p:tav>
                                      </p:tavLst>
                                    </p:anim>
                                    <p:anim calcmode="lin" valueType="num">
                                      <p:cBhvr>
                                        <p:cTn id="106" dur="1000" fill="hold"/>
                                        <p:tgtEl>
                                          <p:spTgt spid="25"/>
                                        </p:tgtEl>
                                        <p:attrNameLst>
                                          <p:attrName>ppt_h</p:attrName>
                                        </p:attrNameLst>
                                      </p:cBhvr>
                                      <p:tavLst>
                                        <p:tav tm="0">
                                          <p:val>
                                            <p:fltVal val="0"/>
                                          </p:val>
                                        </p:tav>
                                        <p:tav tm="100000">
                                          <p:val>
                                            <p:strVal val="#ppt_h"/>
                                          </p:val>
                                        </p:tav>
                                      </p:tavLst>
                                    </p:anim>
                                    <p:anim calcmode="lin" valueType="num">
                                      <p:cBhvr>
                                        <p:cTn id="107" dur="1000" fill="hold"/>
                                        <p:tgtEl>
                                          <p:spTgt spid="25"/>
                                        </p:tgtEl>
                                        <p:attrNameLst>
                                          <p:attrName>style.rotation</p:attrName>
                                        </p:attrNameLst>
                                      </p:cBhvr>
                                      <p:tavLst>
                                        <p:tav tm="0">
                                          <p:val>
                                            <p:fltVal val="90"/>
                                          </p:val>
                                        </p:tav>
                                        <p:tav tm="100000">
                                          <p:val>
                                            <p:fltVal val="0"/>
                                          </p:val>
                                        </p:tav>
                                      </p:tavLst>
                                    </p:anim>
                                    <p:animEffect transition="in" filter="fade">
                                      <p:cBhvr>
                                        <p:cTn id="108" dur="1000"/>
                                        <p:tgtEl>
                                          <p:spTgt spid="25"/>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p:cTn id="111" dur="1000" fill="hold"/>
                                        <p:tgtEl>
                                          <p:spTgt spid="26"/>
                                        </p:tgtEl>
                                        <p:attrNameLst>
                                          <p:attrName>ppt_w</p:attrName>
                                        </p:attrNameLst>
                                      </p:cBhvr>
                                      <p:tavLst>
                                        <p:tav tm="0">
                                          <p:val>
                                            <p:fltVal val="0"/>
                                          </p:val>
                                        </p:tav>
                                        <p:tav tm="100000">
                                          <p:val>
                                            <p:strVal val="#ppt_w"/>
                                          </p:val>
                                        </p:tav>
                                      </p:tavLst>
                                    </p:anim>
                                    <p:anim calcmode="lin" valueType="num">
                                      <p:cBhvr>
                                        <p:cTn id="112" dur="1000" fill="hold"/>
                                        <p:tgtEl>
                                          <p:spTgt spid="26"/>
                                        </p:tgtEl>
                                        <p:attrNameLst>
                                          <p:attrName>ppt_h</p:attrName>
                                        </p:attrNameLst>
                                      </p:cBhvr>
                                      <p:tavLst>
                                        <p:tav tm="0">
                                          <p:val>
                                            <p:fltVal val="0"/>
                                          </p:val>
                                        </p:tav>
                                        <p:tav tm="100000">
                                          <p:val>
                                            <p:strVal val="#ppt_h"/>
                                          </p:val>
                                        </p:tav>
                                      </p:tavLst>
                                    </p:anim>
                                    <p:anim calcmode="lin" valueType="num">
                                      <p:cBhvr>
                                        <p:cTn id="113" dur="1000" fill="hold"/>
                                        <p:tgtEl>
                                          <p:spTgt spid="26"/>
                                        </p:tgtEl>
                                        <p:attrNameLst>
                                          <p:attrName>style.rotation</p:attrName>
                                        </p:attrNameLst>
                                      </p:cBhvr>
                                      <p:tavLst>
                                        <p:tav tm="0">
                                          <p:val>
                                            <p:fltVal val="90"/>
                                          </p:val>
                                        </p:tav>
                                        <p:tav tm="100000">
                                          <p:val>
                                            <p:fltVal val="0"/>
                                          </p:val>
                                        </p:tav>
                                      </p:tavLst>
                                    </p:anim>
                                    <p:animEffect transition="in" filter="fade">
                                      <p:cBhvr>
                                        <p:cTn id="114" dur="1000"/>
                                        <p:tgtEl>
                                          <p:spTgt spid="26"/>
                                        </p:tgtEl>
                                      </p:cBhvr>
                                    </p:animEffect>
                                  </p:childTnLst>
                                </p:cTn>
                              </p:par>
                              <p:par>
                                <p:cTn id="115" presetID="31" presetClass="entr" presetSubtype="0" fill="hold" nodeType="withEffect">
                                  <p:stCondLst>
                                    <p:cond delay="0"/>
                                  </p:stCondLst>
                                  <p:childTnLst>
                                    <p:set>
                                      <p:cBhvr>
                                        <p:cTn id="116" dur="1" fill="hold">
                                          <p:stCondLst>
                                            <p:cond delay="0"/>
                                          </p:stCondLst>
                                        </p:cTn>
                                        <p:tgtEl>
                                          <p:spTgt spid="27"/>
                                        </p:tgtEl>
                                        <p:attrNameLst>
                                          <p:attrName>style.visibility</p:attrName>
                                        </p:attrNameLst>
                                      </p:cBhvr>
                                      <p:to>
                                        <p:strVal val="visible"/>
                                      </p:to>
                                    </p:set>
                                    <p:anim calcmode="lin" valueType="num">
                                      <p:cBhvr>
                                        <p:cTn id="117" dur="1000" fill="hold"/>
                                        <p:tgtEl>
                                          <p:spTgt spid="27"/>
                                        </p:tgtEl>
                                        <p:attrNameLst>
                                          <p:attrName>ppt_w</p:attrName>
                                        </p:attrNameLst>
                                      </p:cBhvr>
                                      <p:tavLst>
                                        <p:tav tm="0">
                                          <p:val>
                                            <p:fltVal val="0"/>
                                          </p:val>
                                        </p:tav>
                                        <p:tav tm="100000">
                                          <p:val>
                                            <p:strVal val="#ppt_w"/>
                                          </p:val>
                                        </p:tav>
                                      </p:tavLst>
                                    </p:anim>
                                    <p:anim calcmode="lin" valueType="num">
                                      <p:cBhvr>
                                        <p:cTn id="118" dur="1000" fill="hold"/>
                                        <p:tgtEl>
                                          <p:spTgt spid="27"/>
                                        </p:tgtEl>
                                        <p:attrNameLst>
                                          <p:attrName>ppt_h</p:attrName>
                                        </p:attrNameLst>
                                      </p:cBhvr>
                                      <p:tavLst>
                                        <p:tav tm="0">
                                          <p:val>
                                            <p:fltVal val="0"/>
                                          </p:val>
                                        </p:tav>
                                        <p:tav tm="100000">
                                          <p:val>
                                            <p:strVal val="#ppt_h"/>
                                          </p:val>
                                        </p:tav>
                                      </p:tavLst>
                                    </p:anim>
                                    <p:anim calcmode="lin" valueType="num">
                                      <p:cBhvr>
                                        <p:cTn id="119" dur="1000" fill="hold"/>
                                        <p:tgtEl>
                                          <p:spTgt spid="27"/>
                                        </p:tgtEl>
                                        <p:attrNameLst>
                                          <p:attrName>style.rotation</p:attrName>
                                        </p:attrNameLst>
                                      </p:cBhvr>
                                      <p:tavLst>
                                        <p:tav tm="0">
                                          <p:val>
                                            <p:fltVal val="90"/>
                                          </p:val>
                                        </p:tav>
                                        <p:tav tm="100000">
                                          <p:val>
                                            <p:fltVal val="0"/>
                                          </p:val>
                                        </p:tav>
                                      </p:tavLst>
                                    </p:anim>
                                    <p:animEffect transition="in" filter="fade">
                                      <p:cBhvr>
                                        <p:cTn id="120" dur="1000"/>
                                        <p:tgtEl>
                                          <p:spTgt spid="27"/>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p:cTn id="123" dur="1000" fill="hold"/>
                                        <p:tgtEl>
                                          <p:spTgt spid="28"/>
                                        </p:tgtEl>
                                        <p:attrNameLst>
                                          <p:attrName>ppt_w</p:attrName>
                                        </p:attrNameLst>
                                      </p:cBhvr>
                                      <p:tavLst>
                                        <p:tav tm="0">
                                          <p:val>
                                            <p:fltVal val="0"/>
                                          </p:val>
                                        </p:tav>
                                        <p:tav tm="100000">
                                          <p:val>
                                            <p:strVal val="#ppt_w"/>
                                          </p:val>
                                        </p:tav>
                                      </p:tavLst>
                                    </p:anim>
                                    <p:anim calcmode="lin" valueType="num">
                                      <p:cBhvr>
                                        <p:cTn id="124" dur="1000" fill="hold"/>
                                        <p:tgtEl>
                                          <p:spTgt spid="28"/>
                                        </p:tgtEl>
                                        <p:attrNameLst>
                                          <p:attrName>ppt_h</p:attrName>
                                        </p:attrNameLst>
                                      </p:cBhvr>
                                      <p:tavLst>
                                        <p:tav tm="0">
                                          <p:val>
                                            <p:fltVal val="0"/>
                                          </p:val>
                                        </p:tav>
                                        <p:tav tm="100000">
                                          <p:val>
                                            <p:strVal val="#ppt_h"/>
                                          </p:val>
                                        </p:tav>
                                      </p:tavLst>
                                    </p:anim>
                                    <p:anim calcmode="lin" valueType="num">
                                      <p:cBhvr>
                                        <p:cTn id="125" dur="1000" fill="hold"/>
                                        <p:tgtEl>
                                          <p:spTgt spid="28"/>
                                        </p:tgtEl>
                                        <p:attrNameLst>
                                          <p:attrName>style.rotation</p:attrName>
                                        </p:attrNameLst>
                                      </p:cBhvr>
                                      <p:tavLst>
                                        <p:tav tm="0">
                                          <p:val>
                                            <p:fltVal val="90"/>
                                          </p:val>
                                        </p:tav>
                                        <p:tav tm="100000">
                                          <p:val>
                                            <p:fltVal val="0"/>
                                          </p:val>
                                        </p:tav>
                                      </p:tavLst>
                                    </p:anim>
                                    <p:animEffect transition="in" filter="fade">
                                      <p:cBhvr>
                                        <p:cTn id="126" dur="1000"/>
                                        <p:tgtEl>
                                          <p:spTgt spid="28"/>
                                        </p:tgtEl>
                                      </p:cBhvr>
                                    </p:animEffect>
                                  </p:childTnLst>
                                </p:cTn>
                              </p:par>
                              <p:par>
                                <p:cTn id="127" presetID="31" presetClass="entr" presetSubtype="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 calcmode="lin" valueType="num">
                                      <p:cBhvr>
                                        <p:cTn id="129" dur="1000" fill="hold"/>
                                        <p:tgtEl>
                                          <p:spTgt spid="29"/>
                                        </p:tgtEl>
                                        <p:attrNameLst>
                                          <p:attrName>ppt_w</p:attrName>
                                        </p:attrNameLst>
                                      </p:cBhvr>
                                      <p:tavLst>
                                        <p:tav tm="0">
                                          <p:val>
                                            <p:fltVal val="0"/>
                                          </p:val>
                                        </p:tav>
                                        <p:tav tm="100000">
                                          <p:val>
                                            <p:strVal val="#ppt_w"/>
                                          </p:val>
                                        </p:tav>
                                      </p:tavLst>
                                    </p:anim>
                                    <p:anim calcmode="lin" valueType="num">
                                      <p:cBhvr>
                                        <p:cTn id="130" dur="1000" fill="hold"/>
                                        <p:tgtEl>
                                          <p:spTgt spid="29"/>
                                        </p:tgtEl>
                                        <p:attrNameLst>
                                          <p:attrName>ppt_h</p:attrName>
                                        </p:attrNameLst>
                                      </p:cBhvr>
                                      <p:tavLst>
                                        <p:tav tm="0">
                                          <p:val>
                                            <p:fltVal val="0"/>
                                          </p:val>
                                        </p:tav>
                                        <p:tav tm="100000">
                                          <p:val>
                                            <p:strVal val="#ppt_h"/>
                                          </p:val>
                                        </p:tav>
                                      </p:tavLst>
                                    </p:anim>
                                    <p:anim calcmode="lin" valueType="num">
                                      <p:cBhvr>
                                        <p:cTn id="131" dur="1000" fill="hold"/>
                                        <p:tgtEl>
                                          <p:spTgt spid="29"/>
                                        </p:tgtEl>
                                        <p:attrNameLst>
                                          <p:attrName>style.rotation</p:attrName>
                                        </p:attrNameLst>
                                      </p:cBhvr>
                                      <p:tavLst>
                                        <p:tav tm="0">
                                          <p:val>
                                            <p:fltVal val="90"/>
                                          </p:val>
                                        </p:tav>
                                        <p:tav tm="100000">
                                          <p:val>
                                            <p:fltVal val="0"/>
                                          </p:val>
                                        </p:tav>
                                      </p:tavLst>
                                    </p:anim>
                                    <p:animEffect transition="in" filter="fade">
                                      <p:cBhvr>
                                        <p:cTn id="132" dur="1000"/>
                                        <p:tgtEl>
                                          <p:spTgt spid="29"/>
                                        </p:tgtEl>
                                      </p:cBhvr>
                                    </p:animEffect>
                                  </p:childTnLst>
                                </p:cTn>
                              </p:par>
                              <p:par>
                                <p:cTn id="133" presetID="31" presetClass="entr" presetSubtype="0" fill="hold" grpId="0" nodeType="withEffect">
                                  <p:stCondLst>
                                    <p:cond delay="0"/>
                                  </p:stCondLst>
                                  <p:childTnLst>
                                    <p:set>
                                      <p:cBhvr>
                                        <p:cTn id="134" dur="1" fill="hold">
                                          <p:stCondLst>
                                            <p:cond delay="0"/>
                                          </p:stCondLst>
                                        </p:cTn>
                                        <p:tgtEl>
                                          <p:spTgt spid="31"/>
                                        </p:tgtEl>
                                        <p:attrNameLst>
                                          <p:attrName>style.visibility</p:attrName>
                                        </p:attrNameLst>
                                      </p:cBhvr>
                                      <p:to>
                                        <p:strVal val="visible"/>
                                      </p:to>
                                    </p:set>
                                    <p:anim calcmode="lin" valueType="num">
                                      <p:cBhvr>
                                        <p:cTn id="135" dur="1000" fill="hold"/>
                                        <p:tgtEl>
                                          <p:spTgt spid="31"/>
                                        </p:tgtEl>
                                        <p:attrNameLst>
                                          <p:attrName>ppt_w</p:attrName>
                                        </p:attrNameLst>
                                      </p:cBhvr>
                                      <p:tavLst>
                                        <p:tav tm="0">
                                          <p:val>
                                            <p:fltVal val="0"/>
                                          </p:val>
                                        </p:tav>
                                        <p:tav tm="100000">
                                          <p:val>
                                            <p:strVal val="#ppt_w"/>
                                          </p:val>
                                        </p:tav>
                                      </p:tavLst>
                                    </p:anim>
                                    <p:anim calcmode="lin" valueType="num">
                                      <p:cBhvr>
                                        <p:cTn id="136" dur="1000" fill="hold"/>
                                        <p:tgtEl>
                                          <p:spTgt spid="31"/>
                                        </p:tgtEl>
                                        <p:attrNameLst>
                                          <p:attrName>ppt_h</p:attrName>
                                        </p:attrNameLst>
                                      </p:cBhvr>
                                      <p:tavLst>
                                        <p:tav tm="0">
                                          <p:val>
                                            <p:fltVal val="0"/>
                                          </p:val>
                                        </p:tav>
                                        <p:tav tm="100000">
                                          <p:val>
                                            <p:strVal val="#ppt_h"/>
                                          </p:val>
                                        </p:tav>
                                      </p:tavLst>
                                    </p:anim>
                                    <p:anim calcmode="lin" valueType="num">
                                      <p:cBhvr>
                                        <p:cTn id="137" dur="1000" fill="hold"/>
                                        <p:tgtEl>
                                          <p:spTgt spid="31"/>
                                        </p:tgtEl>
                                        <p:attrNameLst>
                                          <p:attrName>style.rotation</p:attrName>
                                        </p:attrNameLst>
                                      </p:cBhvr>
                                      <p:tavLst>
                                        <p:tav tm="0">
                                          <p:val>
                                            <p:fltVal val="90"/>
                                          </p:val>
                                        </p:tav>
                                        <p:tav tm="100000">
                                          <p:val>
                                            <p:fltVal val="0"/>
                                          </p:val>
                                        </p:tav>
                                      </p:tavLst>
                                    </p:anim>
                                    <p:animEffect transition="in" filter="fade">
                                      <p:cBhvr>
                                        <p:cTn id="138" dur="10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9"/>
                                        </p:tgtEl>
                                        <p:attrNameLst>
                                          <p:attrName>style.visibility</p:attrName>
                                        </p:attrNameLst>
                                      </p:cBhvr>
                                      <p:to>
                                        <p:strVal val="visible"/>
                                      </p:to>
                                    </p:set>
                                    <p:animEffect transition="in" filter="fade">
                                      <p:cBhvr>
                                        <p:cTn id="143" dur="1000"/>
                                        <p:tgtEl>
                                          <p:spTgt spid="9"/>
                                        </p:tgtEl>
                                      </p:cBhvr>
                                    </p:animEffect>
                                    <p:anim calcmode="lin" valueType="num">
                                      <p:cBhvr>
                                        <p:cTn id="144" dur="1000" fill="hold"/>
                                        <p:tgtEl>
                                          <p:spTgt spid="9"/>
                                        </p:tgtEl>
                                        <p:attrNameLst>
                                          <p:attrName>ppt_x</p:attrName>
                                        </p:attrNameLst>
                                      </p:cBhvr>
                                      <p:tavLst>
                                        <p:tav tm="0">
                                          <p:val>
                                            <p:strVal val="#ppt_x"/>
                                          </p:val>
                                        </p:tav>
                                        <p:tav tm="100000">
                                          <p:val>
                                            <p:strVal val="#ppt_x"/>
                                          </p:val>
                                        </p:tav>
                                      </p:tavLst>
                                    </p:anim>
                                    <p:anim calcmode="lin" valueType="num">
                                      <p:cBhvr>
                                        <p:cTn id="1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grpId="0" nodeType="clickEffect">
                                  <p:stCondLst>
                                    <p:cond delay="0"/>
                                  </p:stCondLst>
                                  <p:childTnLst>
                                    <p:set>
                                      <p:cBhvr>
                                        <p:cTn id="149" dur="1" fill="hold">
                                          <p:stCondLst>
                                            <p:cond delay="0"/>
                                          </p:stCondLst>
                                        </p:cTn>
                                        <p:tgtEl>
                                          <p:spTgt spid="14"/>
                                        </p:tgtEl>
                                        <p:attrNameLst>
                                          <p:attrName>style.visibility</p:attrName>
                                        </p:attrNameLst>
                                      </p:cBhvr>
                                      <p:to>
                                        <p:strVal val="visible"/>
                                      </p:to>
                                    </p:set>
                                    <p:animEffect transition="in" filter="fade">
                                      <p:cBhvr>
                                        <p:cTn id="150" dur="1000"/>
                                        <p:tgtEl>
                                          <p:spTgt spid="14"/>
                                        </p:tgtEl>
                                      </p:cBhvr>
                                    </p:animEffect>
                                    <p:anim calcmode="lin" valueType="num">
                                      <p:cBhvr>
                                        <p:cTn id="151" dur="1000" fill="hold"/>
                                        <p:tgtEl>
                                          <p:spTgt spid="14"/>
                                        </p:tgtEl>
                                        <p:attrNameLst>
                                          <p:attrName>ppt_x</p:attrName>
                                        </p:attrNameLst>
                                      </p:cBhvr>
                                      <p:tavLst>
                                        <p:tav tm="0">
                                          <p:val>
                                            <p:strVal val="#ppt_x"/>
                                          </p:val>
                                        </p:tav>
                                        <p:tav tm="100000">
                                          <p:val>
                                            <p:strVal val="#ppt_x"/>
                                          </p:val>
                                        </p:tav>
                                      </p:tavLst>
                                    </p:anim>
                                    <p:anim calcmode="lin" valueType="num">
                                      <p:cBhvr>
                                        <p:cTn id="1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1000"/>
                                        <p:tgtEl>
                                          <p:spTgt spid="19"/>
                                        </p:tgtEl>
                                      </p:cBhvr>
                                    </p:animEffect>
                                    <p:anim calcmode="lin" valueType="num">
                                      <p:cBhvr>
                                        <p:cTn id="158" dur="1000" fill="hold"/>
                                        <p:tgtEl>
                                          <p:spTgt spid="19"/>
                                        </p:tgtEl>
                                        <p:attrNameLst>
                                          <p:attrName>ppt_x</p:attrName>
                                        </p:attrNameLst>
                                      </p:cBhvr>
                                      <p:tavLst>
                                        <p:tav tm="0">
                                          <p:val>
                                            <p:strVal val="#ppt_x"/>
                                          </p:val>
                                        </p:tav>
                                        <p:tav tm="100000">
                                          <p:val>
                                            <p:strVal val="#ppt_x"/>
                                          </p:val>
                                        </p:tav>
                                      </p:tavLst>
                                    </p:anim>
                                    <p:anim calcmode="lin" valueType="num">
                                      <p:cBhvr>
                                        <p:cTn id="1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grpId="0" nodeType="clickEffect">
                                  <p:stCondLst>
                                    <p:cond delay="0"/>
                                  </p:stCondLst>
                                  <p:childTnLst>
                                    <p:set>
                                      <p:cBhvr>
                                        <p:cTn id="163" dur="1" fill="hold">
                                          <p:stCondLst>
                                            <p:cond delay="0"/>
                                          </p:stCondLst>
                                        </p:cTn>
                                        <p:tgtEl>
                                          <p:spTgt spid="30"/>
                                        </p:tgtEl>
                                        <p:attrNameLst>
                                          <p:attrName>style.visibility</p:attrName>
                                        </p:attrNameLst>
                                      </p:cBhvr>
                                      <p:to>
                                        <p:strVal val="visible"/>
                                      </p:to>
                                    </p:set>
                                    <p:animEffect transition="in" filter="fade">
                                      <p:cBhvr>
                                        <p:cTn id="164" dur="1000"/>
                                        <p:tgtEl>
                                          <p:spTgt spid="30"/>
                                        </p:tgtEl>
                                      </p:cBhvr>
                                    </p:animEffect>
                                    <p:anim calcmode="lin" valueType="num">
                                      <p:cBhvr>
                                        <p:cTn id="165" dur="1000" fill="hold"/>
                                        <p:tgtEl>
                                          <p:spTgt spid="30"/>
                                        </p:tgtEl>
                                        <p:attrNameLst>
                                          <p:attrName>ppt_x</p:attrName>
                                        </p:attrNameLst>
                                      </p:cBhvr>
                                      <p:tavLst>
                                        <p:tav tm="0">
                                          <p:val>
                                            <p:strVal val="#ppt_x"/>
                                          </p:val>
                                        </p:tav>
                                        <p:tav tm="100000">
                                          <p:val>
                                            <p:strVal val="#ppt_x"/>
                                          </p:val>
                                        </p:tav>
                                      </p:tavLst>
                                    </p:anim>
                                    <p:anim calcmode="lin" valueType="num">
                                      <p:cBhvr>
                                        <p:cTn id="16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24"/>
                                        </p:tgtEl>
                                        <p:attrNameLst>
                                          <p:attrName>style.visibility</p:attrName>
                                        </p:attrNameLst>
                                      </p:cBhvr>
                                      <p:to>
                                        <p:strVal val="visible"/>
                                      </p:to>
                                    </p:set>
                                    <p:animEffect transition="in" filter="fade">
                                      <p:cBhvr>
                                        <p:cTn id="171" dur="1000"/>
                                        <p:tgtEl>
                                          <p:spTgt spid="24"/>
                                        </p:tgtEl>
                                      </p:cBhvr>
                                    </p:animEffect>
                                    <p:anim calcmode="lin" valueType="num">
                                      <p:cBhvr>
                                        <p:cTn id="172" dur="1000" fill="hold"/>
                                        <p:tgtEl>
                                          <p:spTgt spid="24"/>
                                        </p:tgtEl>
                                        <p:attrNameLst>
                                          <p:attrName>ppt_x</p:attrName>
                                        </p:attrNameLst>
                                      </p:cBhvr>
                                      <p:tavLst>
                                        <p:tav tm="0">
                                          <p:val>
                                            <p:strVal val="#ppt_x"/>
                                          </p:val>
                                        </p:tav>
                                        <p:tav tm="100000">
                                          <p:val>
                                            <p:strVal val="#ppt_x"/>
                                          </p:val>
                                        </p:tav>
                                      </p:tavLst>
                                    </p:anim>
                                    <p:anim calcmode="lin" valueType="num">
                                      <p:cBhvr>
                                        <p:cTn id="1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2" grpId="0" animBg="1"/>
      <p:bldP spid="13" grpId="0" animBg="1"/>
      <p:bldP spid="14" grpId="0" animBg="1"/>
      <p:bldP spid="18" grpId="0" animBg="1"/>
      <p:bldP spid="19" grpId="0" animBg="1"/>
      <p:bldP spid="21" grpId="0" animBg="1"/>
      <p:bldP spid="23" grpId="0" animBg="1"/>
      <p:bldP spid="24" grpId="0" animBg="1"/>
      <p:bldP spid="25" grpId="0" animBg="1"/>
      <p:bldP spid="26" grpId="0" animBg="1"/>
      <p:bldP spid="28" grpId="0" animBg="1"/>
      <p:bldP spid="29" grpId="0" animBg="1"/>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54844" y="1626782"/>
            <a:ext cx="6722626" cy="708779"/>
          </a:xfrm>
          <a:prstGeom prst="rect">
            <a:avLst/>
          </a:prstGeom>
          <a:noFill/>
          <a:ln/>
        </p:spPr>
        <p:txBody>
          <a:bodyPr wrap="none" lIns="0" tIns="0" rIns="0" bIns="0" rtlCol="0" anchor="t"/>
          <a:lstStyle/>
          <a:p>
            <a:pPr marL="0" indent="0">
              <a:lnSpc>
                <a:spcPts val="5550"/>
              </a:lnSpc>
              <a:buNone/>
            </a:pPr>
            <a:r>
              <a:rPr lang="ar-EG" sz="4000" dirty="0">
                <a:solidFill>
                  <a:srgbClr val="F2E782"/>
                </a:solidFill>
                <a:latin typeface="PetraGlyphText Bold" panose="020A0503020102020204" pitchFamily="18" charset="-78"/>
                <a:cs typeface="PetraGlyphText Bold" panose="020A0503020102020204" pitchFamily="18" charset="-78"/>
              </a:rPr>
              <a:t>1- </a:t>
            </a:r>
            <a:r>
              <a:rPr lang="en-US" sz="4000" dirty="0">
                <a:solidFill>
                  <a:srgbClr val="F2E782"/>
                </a:solidFill>
                <a:latin typeface="PetraGlyphText Bold" panose="020A0503020102020204" pitchFamily="18" charset="-78"/>
                <a:cs typeface="PetraGlyphText Bold" panose="020A0503020102020204" pitchFamily="18" charset="-78"/>
              </a:rPr>
              <a:t>تشجيع الأفكار الجديدة الخلاقة</a:t>
            </a:r>
          </a:p>
        </p:txBody>
      </p:sp>
      <p:sp>
        <p:nvSpPr>
          <p:cNvPr id="3" name="Text 1"/>
          <p:cNvSpPr/>
          <p:nvPr/>
        </p:nvSpPr>
        <p:spPr>
          <a:xfrm>
            <a:off x="644826" y="3899093"/>
            <a:ext cx="1408339" cy="354330"/>
          </a:xfrm>
          <a:prstGeom prst="rect">
            <a:avLst/>
          </a:prstGeom>
          <a:noFill/>
          <a:ln/>
        </p:spPr>
        <p:txBody>
          <a:bodyPr wrap="none" lIns="0" tIns="0" rIns="0" bIns="0" rtlCol="0" anchor="t"/>
          <a:lstStyle/>
          <a:p>
            <a:pPr marL="0" indent="0">
              <a:lnSpc>
                <a:spcPts val="2750"/>
              </a:lnSpc>
              <a:buNone/>
            </a:pPr>
            <a:r>
              <a:rPr lang="en-US" sz="2200" dirty="0">
                <a:solidFill>
                  <a:srgbClr val="F2E782"/>
                </a:solidFill>
                <a:latin typeface="Yousef  bkw Circle mhairy" panose="02000000000000000000" pitchFamily="2" charset="-78"/>
                <a:ea typeface="Prata" pitchFamily="34" charset="-122"/>
                <a:cs typeface="Yousef  bkw Circle mhairy" panose="02000000000000000000" pitchFamily="2" charset="-78"/>
              </a:rPr>
              <a:t>تجاوز العادات</a:t>
            </a:r>
            <a:endParaRPr lang="en-US" sz="2200" dirty="0">
              <a:latin typeface="Yousef  bkw Circle mhairy" panose="02000000000000000000" pitchFamily="2" charset="-78"/>
              <a:cs typeface="Yousef  bkw Circle mhairy" panose="02000000000000000000" pitchFamily="2" charset="-78"/>
            </a:endParaRPr>
          </a:p>
        </p:txBody>
      </p:sp>
      <p:sp>
        <p:nvSpPr>
          <p:cNvPr id="5" name="Text 3"/>
          <p:cNvSpPr/>
          <p:nvPr/>
        </p:nvSpPr>
        <p:spPr>
          <a:xfrm>
            <a:off x="1888991" y="3980837"/>
            <a:ext cx="2835235" cy="354330"/>
          </a:xfrm>
          <a:prstGeom prst="rect">
            <a:avLst/>
          </a:prstGeom>
          <a:noFill/>
          <a:ln/>
        </p:spPr>
        <p:txBody>
          <a:bodyPr wrap="none" lIns="0" tIns="0" rIns="0" bIns="0" rtlCol="0" anchor="t"/>
          <a:lstStyle/>
          <a:p>
            <a:pPr>
              <a:lnSpc>
                <a:spcPts val="2750"/>
              </a:lnSpc>
            </a:pPr>
            <a:r>
              <a:rPr lang="en-US" sz="2200" dirty="0">
                <a:solidFill>
                  <a:srgbClr val="F2E782"/>
                </a:solidFill>
                <a:latin typeface="Yousef  bkw Circle mhairy" panose="02000000000000000000" pitchFamily="2" charset="-78"/>
                <a:cs typeface="Yousef  bkw Circle mhairy" panose="02000000000000000000" pitchFamily="2" charset="-78"/>
              </a:rPr>
              <a:t>الإبداع والابتكار</a:t>
            </a:r>
          </a:p>
        </p:txBody>
      </p:sp>
      <p:sp>
        <p:nvSpPr>
          <p:cNvPr id="6" name="Text 4"/>
          <p:cNvSpPr/>
          <p:nvPr/>
        </p:nvSpPr>
        <p:spPr>
          <a:xfrm>
            <a:off x="8392884" y="1816842"/>
            <a:ext cx="2583673" cy="1377945"/>
          </a:xfrm>
          <a:prstGeom prst="rect">
            <a:avLst/>
          </a:prstGeom>
          <a:noFill/>
          <a:ln/>
        </p:spPr>
        <p:txBody>
          <a:bodyPr wrap="none" lIns="0" tIns="0" rIns="0" bIns="0" rtlCol="0" anchor="t"/>
          <a:lstStyle/>
          <a:p>
            <a:pPr marL="0" indent="0">
              <a:lnSpc>
                <a:spcPts val="2850"/>
              </a:lnSpc>
              <a:buNone/>
            </a:pPr>
            <a:endParaRPr lang="en-US" sz="1750" dirty="0"/>
          </a:p>
        </p:txBody>
      </p:sp>
      <p:sp>
        <p:nvSpPr>
          <p:cNvPr id="7" name="Text 5"/>
          <p:cNvSpPr/>
          <p:nvPr/>
        </p:nvSpPr>
        <p:spPr>
          <a:xfrm>
            <a:off x="4425952" y="3958742"/>
            <a:ext cx="2835235" cy="354330"/>
          </a:xfrm>
          <a:prstGeom prst="rect">
            <a:avLst/>
          </a:prstGeom>
          <a:noFill/>
          <a:ln/>
        </p:spPr>
        <p:txBody>
          <a:bodyPr wrap="none" lIns="0" tIns="0" rIns="0" bIns="0" rtlCol="0" anchor="t"/>
          <a:lstStyle/>
          <a:p>
            <a:pPr indent="0">
              <a:lnSpc>
                <a:spcPts val="2750"/>
              </a:lnSpc>
              <a:buNone/>
            </a:pPr>
            <a:r>
              <a:rPr lang="en-US" sz="2200" dirty="0">
                <a:solidFill>
                  <a:srgbClr val="F2E782"/>
                </a:solidFill>
                <a:latin typeface="Yousef  bkw Circle mhairy" panose="02000000000000000000" pitchFamily="2" charset="-78"/>
                <a:cs typeface="Yousef  bkw Circle mhairy" panose="02000000000000000000" pitchFamily="2" charset="-78"/>
              </a:rPr>
              <a:t>التنوع والمرونة</a:t>
            </a:r>
          </a:p>
        </p:txBody>
      </p:sp>
      <p:sp>
        <p:nvSpPr>
          <p:cNvPr id="9" name="مستطيل: زوايا مستديرة 8">
            <a:extLst>
              <a:ext uri="{FF2B5EF4-FFF2-40B4-BE49-F238E27FC236}">
                <a16:creationId xmlns:a16="http://schemas.microsoft.com/office/drawing/2014/main" id="{F89D99F9-32D4-4E29-B51C-FEA8CCC2A649}"/>
              </a:ext>
            </a:extLst>
          </p:cNvPr>
          <p:cNvSpPr/>
          <p:nvPr/>
        </p:nvSpPr>
        <p:spPr>
          <a:xfrm>
            <a:off x="5399813" y="4447562"/>
            <a:ext cx="2164982" cy="1926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en-US" sz="2800" b="1" dirty="0">
                <a:solidFill>
                  <a:schemeClr val="bg1">
                    <a:lumMod val="85000"/>
                  </a:schemeClr>
                </a:solidFill>
                <a:latin typeface="Sakkal Majalla" panose="02000000000000000000" pitchFamily="2" charset="-78"/>
                <a:cs typeface="Sakkal Majalla" panose="02000000000000000000" pitchFamily="2" charset="-78"/>
              </a:rPr>
              <a:t>تشجيع التنوع في الأفكار واعتناق                      التفكير المرن.</a:t>
            </a:r>
          </a:p>
        </p:txBody>
      </p:sp>
      <p:sp>
        <p:nvSpPr>
          <p:cNvPr id="10" name="مستطيل: زوايا مستديرة 9">
            <a:extLst>
              <a:ext uri="{FF2B5EF4-FFF2-40B4-BE49-F238E27FC236}">
                <a16:creationId xmlns:a16="http://schemas.microsoft.com/office/drawing/2014/main" id="{E52A0E5D-E340-4600-8B55-21B64AA42957}"/>
              </a:ext>
            </a:extLst>
          </p:cNvPr>
          <p:cNvSpPr/>
          <p:nvPr/>
        </p:nvSpPr>
        <p:spPr>
          <a:xfrm>
            <a:off x="2851761" y="4447562"/>
            <a:ext cx="2164982" cy="19267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en-US" sz="2800" b="1" dirty="0">
                <a:solidFill>
                  <a:schemeClr val="bg1">
                    <a:lumMod val="85000"/>
                  </a:schemeClr>
                </a:solidFill>
                <a:latin typeface="Sakkal Majalla" panose="02000000000000000000" pitchFamily="2" charset="-78"/>
                <a:cs typeface="Sakkal Majalla" panose="02000000000000000000" pitchFamily="2" charset="-78"/>
              </a:rPr>
              <a:t>التركيز على توليد أفكار جديدة وغير مألوفة.</a:t>
            </a:r>
          </a:p>
        </p:txBody>
      </p:sp>
      <p:sp>
        <p:nvSpPr>
          <p:cNvPr id="11" name="مستطيل: زوايا مستديرة 10">
            <a:extLst>
              <a:ext uri="{FF2B5EF4-FFF2-40B4-BE49-F238E27FC236}">
                <a16:creationId xmlns:a16="http://schemas.microsoft.com/office/drawing/2014/main" id="{7C52C5B8-A702-487F-A60A-B6D240F0002A}"/>
              </a:ext>
            </a:extLst>
          </p:cNvPr>
          <p:cNvSpPr/>
          <p:nvPr/>
        </p:nvSpPr>
        <p:spPr>
          <a:xfrm>
            <a:off x="169607" y="4387912"/>
            <a:ext cx="2491949" cy="21634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en-US" sz="2800" b="1" dirty="0">
                <a:solidFill>
                  <a:schemeClr val="bg1">
                    <a:lumMod val="85000"/>
                  </a:schemeClr>
                </a:solidFill>
                <a:latin typeface="Sakkal Majalla" panose="02000000000000000000" pitchFamily="2" charset="-78"/>
                <a:cs typeface="Sakkal Majalla" panose="02000000000000000000" pitchFamily="2" charset="-78"/>
              </a:rPr>
              <a:t>التخلي عن الطرق التقليدية والتفكير خارج الصندو</a:t>
            </a:r>
            <a:r>
              <a:rPr lang="ar-EG" sz="2800" b="1" dirty="0">
                <a:solidFill>
                  <a:schemeClr val="bg1">
                    <a:lumMod val="85000"/>
                  </a:schemeClr>
                </a:solidFill>
                <a:latin typeface="Sakkal Majalla" panose="02000000000000000000" pitchFamily="2" charset="-78"/>
                <a:cs typeface="Sakkal Majalla" panose="02000000000000000000" pitchFamily="2" charset="-78"/>
              </a:rPr>
              <a:t>ق</a:t>
            </a:r>
            <a:r>
              <a:rPr lang="en-US" sz="2800" b="1" dirty="0">
                <a:solidFill>
                  <a:schemeClr val="bg1">
                    <a:lumMod val="85000"/>
                  </a:schemeClr>
                </a:solidFill>
                <a:latin typeface="Sakkal Majalla" panose="02000000000000000000" pitchFamily="2" charset="-78"/>
                <a:cs typeface="Sakkal Majalla" panose="02000000000000000000" pitchFamily="2" charset="-78"/>
              </a:rPr>
              <a:t>.</a:t>
            </a:r>
          </a:p>
        </p:txBody>
      </p:sp>
      <p:pic>
        <p:nvPicPr>
          <p:cNvPr id="8" name="صورة 7">
            <a:extLst>
              <a:ext uri="{FF2B5EF4-FFF2-40B4-BE49-F238E27FC236}">
                <a16:creationId xmlns:a16="http://schemas.microsoft.com/office/drawing/2014/main" id="{C4E783A1-5DE2-42FB-8BB2-64815D4A31FB}"/>
              </a:ext>
            </a:extLst>
          </p:cNvPr>
          <p:cNvPicPr>
            <a:picLocks noChangeAspect="1"/>
          </p:cNvPicPr>
          <p:nvPr/>
        </p:nvPicPr>
        <p:blipFill>
          <a:blip r:embed="rId3"/>
          <a:stretch>
            <a:fillRect/>
          </a:stretch>
        </p:blipFill>
        <p:spPr>
          <a:xfrm>
            <a:off x="7977470" y="-38542"/>
            <a:ext cx="6652930" cy="8268142"/>
          </a:xfrm>
          <a:prstGeom prst="rect">
            <a:avLst/>
          </a:prstGeom>
        </p:spPr>
      </p:pic>
      <p:sp>
        <p:nvSpPr>
          <p:cNvPr id="4" name="مستطيل 3">
            <a:extLst>
              <a:ext uri="{FF2B5EF4-FFF2-40B4-BE49-F238E27FC236}">
                <a16:creationId xmlns:a16="http://schemas.microsoft.com/office/drawing/2014/main" id="{E39771AD-7DC9-4879-B291-25255DF061B8}"/>
              </a:ext>
            </a:extLst>
          </p:cNvPr>
          <p:cNvSpPr/>
          <p:nvPr/>
        </p:nvSpPr>
        <p:spPr>
          <a:xfrm>
            <a:off x="-238913" y="261607"/>
            <a:ext cx="7858241" cy="861774"/>
          </a:xfrm>
          <a:prstGeom prst="rect">
            <a:avLst/>
          </a:prstGeom>
        </p:spPr>
        <p:txBody>
          <a:bodyPr wrap="none">
            <a:spAutoFit/>
          </a:bodyPr>
          <a:lstStyle/>
          <a:p>
            <a:pPr>
              <a:lnSpc>
                <a:spcPts val="5550"/>
              </a:lnSpc>
            </a:pPr>
            <a:r>
              <a:rPr lang="ar-EG" sz="6000" dirty="0">
                <a:solidFill>
                  <a:srgbClr val="F2E782"/>
                </a:solidFill>
                <a:latin typeface="PetraGlyphText Bold" panose="020A0503020102020204" pitchFamily="18" charset="-78"/>
                <a:cs typeface="PetraGlyphText Bold" panose="020A0503020102020204" pitchFamily="18" charset="-78"/>
              </a:rPr>
              <a:t>متطلبات طريقة العصف الذهني</a:t>
            </a:r>
            <a:endParaRPr lang="en-US" sz="6000" dirty="0">
              <a:solidFill>
                <a:srgbClr val="F2E782"/>
              </a:solidFill>
              <a:latin typeface="PetraGlyphText Bold" panose="020A0503020102020204" pitchFamily="18" charset="-78"/>
              <a:cs typeface="PetraGlyphText Bold" panose="020A0503020102020204" pitchFamily="18" charset="-78"/>
            </a:endParaRPr>
          </a:p>
        </p:txBody>
      </p:sp>
    </p:spTree>
    <p:extLst>
      <p:ext uri="{BB962C8B-B14F-4D97-AF65-F5344CB8AC3E}">
        <p14:creationId xmlns:p14="http://schemas.microsoft.com/office/powerpoint/2010/main" val="369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241917" y="910556"/>
            <a:ext cx="6649522" cy="708779"/>
          </a:xfrm>
          <a:prstGeom prst="rect">
            <a:avLst/>
          </a:prstGeom>
          <a:noFill/>
          <a:ln/>
        </p:spPr>
        <p:txBody>
          <a:bodyPr wrap="none" lIns="0" tIns="0" rIns="0" bIns="0" rtlCol="0" anchor="t"/>
          <a:lstStyle/>
          <a:p>
            <a:pPr marL="0" indent="0">
              <a:lnSpc>
                <a:spcPts val="5550"/>
              </a:lnSpc>
              <a:buNone/>
            </a:pPr>
            <a:r>
              <a:rPr lang="ar-EG" sz="4000" dirty="0">
                <a:solidFill>
                  <a:srgbClr val="F2E782"/>
                </a:solidFill>
                <a:latin typeface="PetraGlyphText Bold" panose="020A0503020102020204" pitchFamily="18" charset="-78"/>
                <a:cs typeface="PetraGlyphText Bold" panose="020A0503020102020204" pitchFamily="18" charset="-78"/>
              </a:rPr>
              <a:t>2- </a:t>
            </a:r>
            <a:r>
              <a:rPr lang="en-US" sz="4000" dirty="0">
                <a:solidFill>
                  <a:srgbClr val="F2E782"/>
                </a:solidFill>
                <a:latin typeface="PetraGlyphText Bold" panose="020A0503020102020204" pitchFamily="18" charset="-78"/>
                <a:cs typeface="PetraGlyphText Bold" panose="020A0503020102020204" pitchFamily="18" charset="-78"/>
              </a:rPr>
              <a:t>تأجيل النقد والحكم على الأفكار</a:t>
            </a:r>
          </a:p>
        </p:txBody>
      </p:sp>
      <p:sp>
        <p:nvSpPr>
          <p:cNvPr id="5" name="Shape 2"/>
          <p:cNvSpPr/>
          <p:nvPr/>
        </p:nvSpPr>
        <p:spPr>
          <a:xfrm>
            <a:off x="12345228" y="2343268"/>
            <a:ext cx="793790" cy="30480"/>
          </a:xfrm>
          <a:prstGeom prst="roundRect">
            <a:avLst>
              <a:gd name="adj" fmla="val 111628"/>
            </a:avLst>
          </a:prstGeom>
          <a:solidFill>
            <a:srgbClr val="FFFF00"/>
          </a:solidFill>
          <a:ln/>
        </p:spPr>
      </p:sp>
      <p:sp>
        <p:nvSpPr>
          <p:cNvPr id="8" name="Text 5"/>
          <p:cNvSpPr/>
          <p:nvPr/>
        </p:nvSpPr>
        <p:spPr>
          <a:xfrm>
            <a:off x="10492598" y="2153121"/>
            <a:ext cx="1831283" cy="362903"/>
          </a:xfrm>
          <a:prstGeom prst="rect">
            <a:avLst/>
          </a:prstGeom>
          <a:noFill/>
          <a:ln/>
        </p:spPr>
        <p:txBody>
          <a:bodyPr wrap="none" lIns="0" tIns="0" rIns="0" bIns="0" rtlCol="0" anchor="t"/>
          <a:lstStyle/>
          <a:p>
            <a:pPr marL="0" indent="0" algn="l">
              <a:lnSpc>
                <a:spcPts val="2750"/>
              </a:lnSpc>
              <a:buNone/>
            </a:pPr>
            <a:r>
              <a:rPr lang="en-US" sz="3600" b="1" dirty="0">
                <a:solidFill>
                  <a:srgbClr val="00FF00"/>
                </a:solidFill>
                <a:latin typeface="YLShiliaRegular" panose="02000506000000020003" pitchFamily="2" charset="-78"/>
                <a:ea typeface="Prata" pitchFamily="34" charset="-122"/>
                <a:cs typeface="YLShiliaRegular" panose="02000506000000020003" pitchFamily="2" charset="-78"/>
              </a:rPr>
              <a:t>عدم الانتقاد</a:t>
            </a:r>
            <a:endParaRPr lang="en-US" sz="3600" b="1" dirty="0">
              <a:solidFill>
                <a:srgbClr val="00FF00"/>
              </a:solidFill>
              <a:latin typeface="YLShiliaRegular" panose="02000506000000020003" pitchFamily="2" charset="-78"/>
              <a:cs typeface="YLShiliaRegular" panose="02000506000000020003" pitchFamily="2" charset="-78"/>
            </a:endParaRPr>
          </a:p>
        </p:txBody>
      </p:sp>
      <p:sp>
        <p:nvSpPr>
          <p:cNvPr id="9" name="Text 6"/>
          <p:cNvSpPr/>
          <p:nvPr/>
        </p:nvSpPr>
        <p:spPr>
          <a:xfrm>
            <a:off x="6552127" y="2859786"/>
            <a:ext cx="5968722" cy="362903"/>
          </a:xfrm>
          <a:prstGeom prst="rect">
            <a:avLst/>
          </a:prstGeom>
          <a:noFill/>
          <a:ln/>
        </p:spPr>
        <p:txBody>
          <a:bodyPr wrap="none" lIns="0" tIns="0" rIns="0" bIns="0" rtlCol="0" anchor="t"/>
          <a:lstStyle/>
          <a:p>
            <a:pPr marL="0" indent="0" algn="l">
              <a:lnSpc>
                <a:spcPts val="2850"/>
              </a:lnSpc>
              <a:buNone/>
            </a:pPr>
            <a:r>
              <a:rPr lang="en-US" sz="3200" b="1" dirty="0">
                <a:solidFill>
                  <a:srgbClr val="CFCBBF"/>
                </a:solidFill>
                <a:latin typeface="Prata" panose="020B0604020202020204" charset="0"/>
                <a:ea typeface="Raleway" pitchFamily="34" charset="-122"/>
                <a:cs typeface="A Noor" panose="00000400000000000000" pitchFamily="2" charset="-78"/>
              </a:rPr>
              <a:t>تأجيل النقد والحكم على الأفكار المطروحة.</a:t>
            </a:r>
            <a:endParaRPr lang="en-US" sz="3200" b="1" dirty="0">
              <a:latin typeface="Prata" panose="020B0604020202020204" charset="0"/>
              <a:cs typeface="A Noor" panose="00000400000000000000" pitchFamily="2" charset="-78"/>
            </a:endParaRPr>
          </a:p>
        </p:txBody>
      </p:sp>
      <p:sp>
        <p:nvSpPr>
          <p:cNvPr id="13" name="Text 10"/>
          <p:cNvSpPr/>
          <p:nvPr/>
        </p:nvSpPr>
        <p:spPr>
          <a:xfrm>
            <a:off x="11203904" y="3950459"/>
            <a:ext cx="1145483" cy="471010"/>
          </a:xfrm>
          <a:prstGeom prst="rect">
            <a:avLst/>
          </a:prstGeom>
          <a:noFill/>
          <a:ln/>
        </p:spPr>
        <p:txBody>
          <a:bodyPr wrap="none" lIns="0" tIns="0" rIns="0" bIns="0" rtlCol="0" anchor="t"/>
          <a:lstStyle/>
          <a:p>
            <a:pPr marL="0" indent="0" algn="l">
              <a:lnSpc>
                <a:spcPts val="2750"/>
              </a:lnSpc>
              <a:buNone/>
            </a:pPr>
            <a:r>
              <a:rPr lang="en-US" sz="3600" b="1" dirty="0">
                <a:solidFill>
                  <a:srgbClr val="00FF00"/>
                </a:solidFill>
                <a:latin typeface="YLShiliaRegular" panose="02000506000000020003" pitchFamily="2" charset="-78"/>
                <a:cs typeface="YLShiliaRegular" panose="02000506000000020003" pitchFamily="2" charset="-78"/>
              </a:rPr>
              <a:t>التشجيع</a:t>
            </a:r>
          </a:p>
        </p:txBody>
      </p:sp>
      <p:sp>
        <p:nvSpPr>
          <p:cNvPr id="14" name="Text 11"/>
          <p:cNvSpPr/>
          <p:nvPr/>
        </p:nvSpPr>
        <p:spPr>
          <a:xfrm>
            <a:off x="6086716" y="4599660"/>
            <a:ext cx="5968722" cy="362902"/>
          </a:xfrm>
          <a:prstGeom prst="rect">
            <a:avLst/>
          </a:prstGeom>
          <a:noFill/>
          <a:ln/>
        </p:spPr>
        <p:txBody>
          <a:bodyPr wrap="none" lIns="0" tIns="0" rIns="0" bIns="0" rtlCol="0" anchor="t"/>
          <a:lstStyle/>
          <a:p>
            <a:pPr marL="0" indent="0" algn="l">
              <a:lnSpc>
                <a:spcPts val="2850"/>
              </a:lnSpc>
              <a:buNone/>
            </a:pPr>
            <a:r>
              <a:rPr lang="en-US" sz="3200" b="1" dirty="0">
                <a:solidFill>
                  <a:srgbClr val="CFCBBF"/>
                </a:solidFill>
                <a:latin typeface="Prata" panose="020B0604020202020204" charset="0"/>
                <a:cs typeface="A Noor" panose="00000400000000000000" pitchFamily="2" charset="-78"/>
              </a:rPr>
              <a:t>تحفيز المشاركين على طرح أفكار جديدة وخلاقة</a:t>
            </a:r>
            <a:r>
              <a:rPr lang="en-US" sz="1750" b="1" dirty="0">
                <a:solidFill>
                  <a:srgbClr val="CFCBBF"/>
                </a:solidFill>
                <a:latin typeface="Raleway" pitchFamily="34" charset="0"/>
                <a:ea typeface="Raleway" pitchFamily="34" charset="-122"/>
                <a:cs typeface="Raleway" pitchFamily="34" charset="-120"/>
              </a:rPr>
              <a:t>.</a:t>
            </a:r>
            <a:endParaRPr lang="en-US" sz="1750" b="1" dirty="0"/>
          </a:p>
        </p:txBody>
      </p:sp>
      <p:sp>
        <p:nvSpPr>
          <p:cNvPr id="18" name="Text 15"/>
          <p:cNvSpPr/>
          <p:nvPr/>
        </p:nvSpPr>
        <p:spPr>
          <a:xfrm>
            <a:off x="11367194" y="5760514"/>
            <a:ext cx="949541" cy="429360"/>
          </a:xfrm>
          <a:prstGeom prst="rect">
            <a:avLst/>
          </a:prstGeom>
          <a:noFill/>
          <a:ln/>
        </p:spPr>
        <p:txBody>
          <a:bodyPr wrap="none" lIns="0" tIns="0" rIns="0" bIns="0" rtlCol="0" anchor="t"/>
          <a:lstStyle/>
          <a:p>
            <a:pPr marL="0" indent="0" algn="l">
              <a:lnSpc>
                <a:spcPts val="2750"/>
              </a:lnSpc>
              <a:buNone/>
            </a:pPr>
            <a:r>
              <a:rPr lang="en-US" sz="3600" b="1" dirty="0">
                <a:solidFill>
                  <a:srgbClr val="00FF00"/>
                </a:solidFill>
                <a:latin typeface="YLShiliaRegular" panose="02000506000000020003" pitchFamily="2" charset="-78"/>
                <a:cs typeface="YLShiliaRegular" panose="02000506000000020003" pitchFamily="2" charset="-78"/>
              </a:rPr>
              <a:t>التوليد</a:t>
            </a:r>
          </a:p>
        </p:txBody>
      </p:sp>
      <p:sp>
        <p:nvSpPr>
          <p:cNvPr id="19" name="Text 16"/>
          <p:cNvSpPr/>
          <p:nvPr/>
        </p:nvSpPr>
        <p:spPr>
          <a:xfrm>
            <a:off x="6159641" y="6537329"/>
            <a:ext cx="5968722" cy="362903"/>
          </a:xfrm>
          <a:prstGeom prst="rect">
            <a:avLst/>
          </a:prstGeom>
          <a:noFill/>
          <a:ln/>
        </p:spPr>
        <p:txBody>
          <a:bodyPr wrap="none" lIns="0" tIns="0" rIns="0" bIns="0" rtlCol="0" anchor="t"/>
          <a:lstStyle/>
          <a:p>
            <a:pPr marL="0" indent="0" algn="l">
              <a:lnSpc>
                <a:spcPts val="2850"/>
              </a:lnSpc>
              <a:buNone/>
            </a:pPr>
            <a:r>
              <a:rPr lang="en-US" sz="3200" b="1" dirty="0">
                <a:solidFill>
                  <a:srgbClr val="CFCBBF"/>
                </a:solidFill>
                <a:latin typeface="Prata" panose="020B0604020202020204" charset="0"/>
                <a:cs typeface="A Noor" panose="00000400000000000000" pitchFamily="2" charset="-78"/>
              </a:rPr>
              <a:t>الاستمرار في إنتاج أكبر عدد ممكن من الأفكار</a:t>
            </a:r>
            <a:r>
              <a:rPr lang="en-US" sz="1750" b="1" dirty="0">
                <a:solidFill>
                  <a:srgbClr val="CFCBBF"/>
                </a:solidFill>
                <a:latin typeface="Raleway" pitchFamily="34" charset="0"/>
                <a:ea typeface="Raleway" pitchFamily="34" charset="-122"/>
                <a:cs typeface="Raleway" pitchFamily="34" charset="-120"/>
              </a:rPr>
              <a:t>.</a:t>
            </a:r>
            <a:endParaRPr lang="en-US" sz="1750" b="1" dirty="0"/>
          </a:p>
        </p:txBody>
      </p:sp>
      <p:sp>
        <p:nvSpPr>
          <p:cNvPr id="20" name="Shape 1">
            <a:extLst>
              <a:ext uri="{FF2B5EF4-FFF2-40B4-BE49-F238E27FC236}">
                <a16:creationId xmlns:a16="http://schemas.microsoft.com/office/drawing/2014/main" id="{6E6E32BD-6238-4C7E-AB1E-F7382DEC99FF}"/>
              </a:ext>
            </a:extLst>
          </p:cNvPr>
          <p:cNvSpPr/>
          <p:nvPr/>
        </p:nvSpPr>
        <p:spPr>
          <a:xfrm>
            <a:off x="13329954" y="1857019"/>
            <a:ext cx="45719" cy="4577528"/>
          </a:xfrm>
          <a:prstGeom prst="roundRect">
            <a:avLst>
              <a:gd name="adj" fmla="val 137388"/>
            </a:avLst>
          </a:prstGeom>
          <a:solidFill>
            <a:srgbClr val="FFFF00"/>
          </a:solidFill>
          <a:ln/>
        </p:spPr>
      </p:sp>
      <p:sp>
        <p:nvSpPr>
          <p:cNvPr id="21" name="Shape 3">
            <a:extLst>
              <a:ext uri="{FF2B5EF4-FFF2-40B4-BE49-F238E27FC236}">
                <a16:creationId xmlns:a16="http://schemas.microsoft.com/office/drawing/2014/main" id="{3B42B5DC-3201-4728-BAEE-EADB0D34735A}"/>
              </a:ext>
            </a:extLst>
          </p:cNvPr>
          <p:cNvSpPr/>
          <p:nvPr/>
        </p:nvSpPr>
        <p:spPr>
          <a:xfrm>
            <a:off x="13083588" y="2123002"/>
            <a:ext cx="471011" cy="471011"/>
          </a:xfrm>
          <a:prstGeom prst="roundRect">
            <a:avLst>
              <a:gd name="adj" fmla="val 6668"/>
            </a:avLst>
          </a:prstGeom>
          <a:solidFill>
            <a:srgbClr val="7030A0"/>
          </a:solidFill>
          <a:ln/>
        </p:spPr>
      </p:sp>
      <p:sp>
        <p:nvSpPr>
          <p:cNvPr id="22" name="Text 4">
            <a:extLst>
              <a:ext uri="{FF2B5EF4-FFF2-40B4-BE49-F238E27FC236}">
                <a16:creationId xmlns:a16="http://schemas.microsoft.com/office/drawing/2014/main" id="{7769B688-09D8-4C54-A905-B213C169114E}"/>
              </a:ext>
            </a:extLst>
          </p:cNvPr>
          <p:cNvSpPr/>
          <p:nvPr/>
        </p:nvSpPr>
        <p:spPr>
          <a:xfrm>
            <a:off x="13271604" y="2284200"/>
            <a:ext cx="10834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latin typeface="Prata" pitchFamily="34" charset="0"/>
                <a:ea typeface="Prata" pitchFamily="34" charset="-122"/>
                <a:cs typeface="Prata" pitchFamily="34" charset="-120"/>
              </a:rPr>
              <a:t>1</a:t>
            </a:r>
            <a:endParaRPr lang="en-US" sz="3600" b="1" dirty="0">
              <a:solidFill>
                <a:srgbClr val="00FF00"/>
              </a:solidFill>
            </a:endParaRPr>
          </a:p>
        </p:txBody>
      </p:sp>
      <p:sp>
        <p:nvSpPr>
          <p:cNvPr id="23" name="Shape 8">
            <a:extLst>
              <a:ext uri="{FF2B5EF4-FFF2-40B4-BE49-F238E27FC236}">
                <a16:creationId xmlns:a16="http://schemas.microsoft.com/office/drawing/2014/main" id="{82EF2ACE-55C6-4E69-B2AF-CAAE62305C6D}"/>
              </a:ext>
            </a:extLst>
          </p:cNvPr>
          <p:cNvSpPr/>
          <p:nvPr/>
        </p:nvSpPr>
        <p:spPr>
          <a:xfrm>
            <a:off x="13091343" y="3868073"/>
            <a:ext cx="471011" cy="471011"/>
          </a:xfrm>
          <a:prstGeom prst="roundRect">
            <a:avLst>
              <a:gd name="adj" fmla="val 6668"/>
            </a:avLst>
          </a:prstGeom>
          <a:solidFill>
            <a:srgbClr val="7030A0"/>
          </a:solidFill>
          <a:ln/>
        </p:spPr>
      </p:sp>
      <p:sp>
        <p:nvSpPr>
          <p:cNvPr id="24" name="Text 9">
            <a:extLst>
              <a:ext uri="{FF2B5EF4-FFF2-40B4-BE49-F238E27FC236}">
                <a16:creationId xmlns:a16="http://schemas.microsoft.com/office/drawing/2014/main" id="{7B6B1703-E1EB-4D9F-A8E9-82B078BB93AB}"/>
              </a:ext>
            </a:extLst>
          </p:cNvPr>
          <p:cNvSpPr/>
          <p:nvPr/>
        </p:nvSpPr>
        <p:spPr>
          <a:xfrm>
            <a:off x="13230527" y="4060838"/>
            <a:ext cx="192524" cy="314087"/>
          </a:xfrm>
          <a:prstGeom prst="rect">
            <a:avLst/>
          </a:prstGeom>
          <a:noFill/>
          <a:ln/>
        </p:spPr>
        <p:txBody>
          <a:bodyPr wrap="none" lIns="0" tIns="0" rIns="0" bIns="0" rtlCol="0" anchor="t"/>
          <a:lstStyle/>
          <a:p>
            <a:pPr algn="ctr">
              <a:lnSpc>
                <a:spcPts val="2450"/>
              </a:lnSpc>
            </a:pPr>
            <a:r>
              <a:rPr lang="ar-EG" sz="3600" b="1" dirty="0">
                <a:solidFill>
                  <a:srgbClr val="00FF00"/>
                </a:solidFill>
                <a:latin typeface="Prata" pitchFamily="34" charset="0"/>
              </a:rPr>
              <a:t>2</a:t>
            </a:r>
            <a:endParaRPr lang="en-US" sz="3600" b="1" dirty="0">
              <a:solidFill>
                <a:srgbClr val="00FF00"/>
              </a:solidFill>
              <a:latin typeface="Prata" pitchFamily="34" charset="0"/>
            </a:endParaRPr>
          </a:p>
        </p:txBody>
      </p:sp>
      <p:sp>
        <p:nvSpPr>
          <p:cNvPr id="25" name="Shape 13">
            <a:extLst>
              <a:ext uri="{FF2B5EF4-FFF2-40B4-BE49-F238E27FC236}">
                <a16:creationId xmlns:a16="http://schemas.microsoft.com/office/drawing/2014/main" id="{300A7225-92E0-4FE3-A595-87995EEAEBDC}"/>
              </a:ext>
            </a:extLst>
          </p:cNvPr>
          <p:cNvSpPr/>
          <p:nvPr/>
        </p:nvSpPr>
        <p:spPr>
          <a:xfrm>
            <a:off x="13090272" y="5704662"/>
            <a:ext cx="471011" cy="471011"/>
          </a:xfrm>
          <a:prstGeom prst="roundRect">
            <a:avLst>
              <a:gd name="adj" fmla="val 6668"/>
            </a:avLst>
          </a:prstGeom>
          <a:solidFill>
            <a:srgbClr val="7030A0"/>
          </a:solidFill>
          <a:ln/>
        </p:spPr>
      </p:sp>
      <p:sp>
        <p:nvSpPr>
          <p:cNvPr id="27" name="Text 14">
            <a:extLst>
              <a:ext uri="{FF2B5EF4-FFF2-40B4-BE49-F238E27FC236}">
                <a16:creationId xmlns:a16="http://schemas.microsoft.com/office/drawing/2014/main" id="{4D930B68-C8C1-4DC9-9BE0-10EE6BC319F3}"/>
              </a:ext>
            </a:extLst>
          </p:cNvPr>
          <p:cNvSpPr/>
          <p:nvPr/>
        </p:nvSpPr>
        <p:spPr>
          <a:xfrm>
            <a:off x="13228384" y="5881098"/>
            <a:ext cx="194667" cy="314087"/>
          </a:xfrm>
          <a:prstGeom prst="rect">
            <a:avLst/>
          </a:prstGeom>
          <a:noFill/>
          <a:ln/>
        </p:spPr>
        <p:txBody>
          <a:bodyPr wrap="none" lIns="0" tIns="0" rIns="0" bIns="0" rtlCol="0" anchor="t"/>
          <a:lstStyle/>
          <a:p>
            <a:pPr marL="0" indent="0" algn="ctr">
              <a:lnSpc>
                <a:spcPts val="2450"/>
              </a:lnSpc>
              <a:buNone/>
            </a:pPr>
            <a:r>
              <a:rPr lang="ar-EG" sz="3600" b="1" dirty="0">
                <a:solidFill>
                  <a:srgbClr val="00FF00"/>
                </a:solidFill>
              </a:rPr>
              <a:t>3</a:t>
            </a:r>
            <a:endParaRPr lang="en-US" sz="3600" b="1" dirty="0">
              <a:solidFill>
                <a:srgbClr val="00FF00"/>
              </a:solidFill>
            </a:endParaRPr>
          </a:p>
        </p:txBody>
      </p:sp>
      <p:sp>
        <p:nvSpPr>
          <p:cNvPr id="29" name="Shape 2">
            <a:extLst>
              <a:ext uri="{FF2B5EF4-FFF2-40B4-BE49-F238E27FC236}">
                <a16:creationId xmlns:a16="http://schemas.microsoft.com/office/drawing/2014/main" id="{0DC503A1-270F-4132-A04D-48D8B5BE7881}"/>
              </a:ext>
            </a:extLst>
          </p:cNvPr>
          <p:cNvSpPr/>
          <p:nvPr/>
        </p:nvSpPr>
        <p:spPr>
          <a:xfrm>
            <a:off x="12341729" y="4145783"/>
            <a:ext cx="793790" cy="30480"/>
          </a:xfrm>
          <a:prstGeom prst="roundRect">
            <a:avLst>
              <a:gd name="adj" fmla="val 111628"/>
            </a:avLst>
          </a:prstGeom>
          <a:solidFill>
            <a:srgbClr val="FFFF00"/>
          </a:solidFill>
          <a:ln/>
        </p:spPr>
      </p:sp>
      <p:sp>
        <p:nvSpPr>
          <p:cNvPr id="30" name="Shape 2">
            <a:extLst>
              <a:ext uri="{FF2B5EF4-FFF2-40B4-BE49-F238E27FC236}">
                <a16:creationId xmlns:a16="http://schemas.microsoft.com/office/drawing/2014/main" id="{393FE6A5-4AB9-48FE-9E8B-71B4DFD29A45}"/>
              </a:ext>
            </a:extLst>
          </p:cNvPr>
          <p:cNvSpPr/>
          <p:nvPr/>
        </p:nvSpPr>
        <p:spPr>
          <a:xfrm>
            <a:off x="12325400" y="5949877"/>
            <a:ext cx="793790" cy="30480"/>
          </a:xfrm>
          <a:prstGeom prst="roundRect">
            <a:avLst>
              <a:gd name="adj" fmla="val 111628"/>
            </a:avLst>
          </a:prstGeom>
          <a:solidFill>
            <a:srgbClr val="FFFF00"/>
          </a:solidFill>
          <a:ln/>
        </p:spPr>
      </p:sp>
      <p:sp>
        <p:nvSpPr>
          <p:cNvPr id="26" name="مستطيل 25">
            <a:extLst>
              <a:ext uri="{FF2B5EF4-FFF2-40B4-BE49-F238E27FC236}">
                <a16:creationId xmlns:a16="http://schemas.microsoft.com/office/drawing/2014/main" id="{87D24837-5297-4418-ABEC-7636BB4E9F0B}"/>
              </a:ext>
            </a:extLst>
          </p:cNvPr>
          <p:cNvSpPr/>
          <p:nvPr/>
        </p:nvSpPr>
        <p:spPr>
          <a:xfrm>
            <a:off x="11936186" y="7453811"/>
            <a:ext cx="2694214" cy="722012"/>
          </a:xfrm>
          <a:prstGeom prst="rect">
            <a:avLst/>
          </a:prstGeom>
          <a:solidFill>
            <a:srgbClr val="112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Tree>
    <p:extLst>
      <p:ext uri="{BB962C8B-B14F-4D97-AF65-F5344CB8AC3E}">
        <p14:creationId xmlns:p14="http://schemas.microsoft.com/office/powerpoint/2010/main" val="5510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 calcmode="lin" valueType="num">
                                      <p:cBhvr>
                                        <p:cTn id="38" dur="1000" fill="hold"/>
                                        <p:tgtEl>
                                          <p:spTgt spid="14"/>
                                        </p:tgtEl>
                                        <p:attrNameLst>
                                          <p:attrName>style.rotation</p:attrName>
                                        </p:attrNameLst>
                                      </p:cBhvr>
                                      <p:tavLst>
                                        <p:tav tm="0">
                                          <p:val>
                                            <p:fltVal val="90"/>
                                          </p:val>
                                        </p:tav>
                                        <p:tav tm="100000">
                                          <p:val>
                                            <p:fltVal val="0"/>
                                          </p:val>
                                        </p:tav>
                                      </p:tavLst>
                                    </p:anim>
                                    <p:animEffect transition="in" filter="fade">
                                      <p:cBhvr>
                                        <p:cTn id="39" dur="1000"/>
                                        <p:tgtEl>
                                          <p:spTgt spid="14"/>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fltVal val="0"/>
                                          </p:val>
                                        </p:tav>
                                        <p:tav tm="100000">
                                          <p:val>
                                            <p:strVal val="#ppt_w"/>
                                          </p:val>
                                        </p:tav>
                                      </p:tavLst>
                                    </p:anim>
                                    <p:anim calcmode="lin" valueType="num">
                                      <p:cBhvr>
                                        <p:cTn id="49" dur="1000" fill="hold"/>
                                        <p:tgtEl>
                                          <p:spTgt spid="19"/>
                                        </p:tgtEl>
                                        <p:attrNameLst>
                                          <p:attrName>ppt_h</p:attrName>
                                        </p:attrNameLst>
                                      </p:cBhvr>
                                      <p:tavLst>
                                        <p:tav tm="0">
                                          <p:val>
                                            <p:fltVal val="0"/>
                                          </p:val>
                                        </p:tav>
                                        <p:tav tm="100000">
                                          <p:val>
                                            <p:strVal val="#ppt_h"/>
                                          </p:val>
                                        </p:tav>
                                      </p:tavLst>
                                    </p:anim>
                                    <p:anim calcmode="lin" valueType="num">
                                      <p:cBhvr>
                                        <p:cTn id="50" dur="1000" fill="hold"/>
                                        <p:tgtEl>
                                          <p:spTgt spid="19"/>
                                        </p:tgtEl>
                                        <p:attrNameLst>
                                          <p:attrName>style.rotation</p:attrName>
                                        </p:attrNameLst>
                                      </p:cBhvr>
                                      <p:tavLst>
                                        <p:tav tm="0">
                                          <p:val>
                                            <p:fltVal val="90"/>
                                          </p:val>
                                        </p:tav>
                                        <p:tav tm="100000">
                                          <p:val>
                                            <p:fltVal val="0"/>
                                          </p:val>
                                        </p:tav>
                                      </p:tavLst>
                                    </p:anim>
                                    <p:animEffect transition="in" filter="fade">
                                      <p:cBhvr>
                                        <p:cTn id="51" dur="1000"/>
                                        <p:tgtEl>
                                          <p:spTgt spid="19"/>
                                        </p:tgtEl>
                                      </p:cBhvr>
                                    </p:animEffect>
                                  </p:childTnLst>
                                </p:cTn>
                              </p:par>
                              <p:par>
                                <p:cTn id="52" presetID="3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style.rotation</p:attrName>
                                        </p:attrNameLst>
                                      </p:cBhvr>
                                      <p:tavLst>
                                        <p:tav tm="0">
                                          <p:val>
                                            <p:fltVal val="90"/>
                                          </p:val>
                                        </p:tav>
                                        <p:tav tm="100000">
                                          <p:val>
                                            <p:fltVal val="0"/>
                                          </p:val>
                                        </p:tav>
                                      </p:tavLst>
                                    </p:anim>
                                    <p:animEffect transition="in" filter="fade">
                                      <p:cBhvr>
                                        <p:cTn id="57" dur="1000"/>
                                        <p:tgtEl>
                                          <p:spTgt spid="20"/>
                                        </p:tgtEl>
                                      </p:cBhvr>
                                    </p:animEffect>
                                  </p:childTnLst>
                                </p:cTn>
                              </p:par>
                              <p:par>
                                <p:cTn id="58" presetID="3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1000" fill="hold"/>
                                        <p:tgtEl>
                                          <p:spTgt spid="21"/>
                                        </p:tgtEl>
                                        <p:attrNameLst>
                                          <p:attrName>ppt_w</p:attrName>
                                        </p:attrNameLst>
                                      </p:cBhvr>
                                      <p:tavLst>
                                        <p:tav tm="0">
                                          <p:val>
                                            <p:fltVal val="0"/>
                                          </p:val>
                                        </p:tav>
                                        <p:tav tm="100000">
                                          <p:val>
                                            <p:strVal val="#ppt_w"/>
                                          </p:val>
                                        </p:tav>
                                      </p:tavLst>
                                    </p:anim>
                                    <p:anim calcmode="lin" valueType="num">
                                      <p:cBhvr>
                                        <p:cTn id="61" dur="1000" fill="hold"/>
                                        <p:tgtEl>
                                          <p:spTgt spid="21"/>
                                        </p:tgtEl>
                                        <p:attrNameLst>
                                          <p:attrName>ppt_h</p:attrName>
                                        </p:attrNameLst>
                                      </p:cBhvr>
                                      <p:tavLst>
                                        <p:tav tm="0">
                                          <p:val>
                                            <p:fltVal val="0"/>
                                          </p:val>
                                        </p:tav>
                                        <p:tav tm="100000">
                                          <p:val>
                                            <p:strVal val="#ppt_h"/>
                                          </p:val>
                                        </p:tav>
                                      </p:tavLst>
                                    </p:anim>
                                    <p:anim calcmode="lin" valueType="num">
                                      <p:cBhvr>
                                        <p:cTn id="62" dur="1000" fill="hold"/>
                                        <p:tgtEl>
                                          <p:spTgt spid="21"/>
                                        </p:tgtEl>
                                        <p:attrNameLst>
                                          <p:attrName>style.rotation</p:attrName>
                                        </p:attrNameLst>
                                      </p:cBhvr>
                                      <p:tavLst>
                                        <p:tav tm="0">
                                          <p:val>
                                            <p:fltVal val="90"/>
                                          </p:val>
                                        </p:tav>
                                        <p:tav tm="100000">
                                          <p:val>
                                            <p:fltVal val="0"/>
                                          </p:val>
                                        </p:tav>
                                      </p:tavLst>
                                    </p:anim>
                                    <p:animEffect transition="in" filter="fade">
                                      <p:cBhvr>
                                        <p:cTn id="63" dur="1000"/>
                                        <p:tgtEl>
                                          <p:spTgt spid="21"/>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1000" fill="hold"/>
                                        <p:tgtEl>
                                          <p:spTgt spid="22"/>
                                        </p:tgtEl>
                                        <p:attrNameLst>
                                          <p:attrName>ppt_w</p:attrName>
                                        </p:attrNameLst>
                                      </p:cBhvr>
                                      <p:tavLst>
                                        <p:tav tm="0">
                                          <p:val>
                                            <p:fltVal val="0"/>
                                          </p:val>
                                        </p:tav>
                                        <p:tav tm="100000">
                                          <p:val>
                                            <p:strVal val="#ppt_w"/>
                                          </p:val>
                                        </p:tav>
                                      </p:tavLst>
                                    </p:anim>
                                    <p:anim calcmode="lin" valueType="num">
                                      <p:cBhvr>
                                        <p:cTn id="67" dur="1000" fill="hold"/>
                                        <p:tgtEl>
                                          <p:spTgt spid="22"/>
                                        </p:tgtEl>
                                        <p:attrNameLst>
                                          <p:attrName>ppt_h</p:attrName>
                                        </p:attrNameLst>
                                      </p:cBhvr>
                                      <p:tavLst>
                                        <p:tav tm="0">
                                          <p:val>
                                            <p:fltVal val="0"/>
                                          </p:val>
                                        </p:tav>
                                        <p:tav tm="100000">
                                          <p:val>
                                            <p:strVal val="#ppt_h"/>
                                          </p:val>
                                        </p:tav>
                                      </p:tavLst>
                                    </p:anim>
                                    <p:anim calcmode="lin" valueType="num">
                                      <p:cBhvr>
                                        <p:cTn id="68" dur="1000" fill="hold"/>
                                        <p:tgtEl>
                                          <p:spTgt spid="22"/>
                                        </p:tgtEl>
                                        <p:attrNameLst>
                                          <p:attrName>style.rotation</p:attrName>
                                        </p:attrNameLst>
                                      </p:cBhvr>
                                      <p:tavLst>
                                        <p:tav tm="0">
                                          <p:val>
                                            <p:fltVal val="90"/>
                                          </p:val>
                                        </p:tav>
                                        <p:tav tm="100000">
                                          <p:val>
                                            <p:fltVal val="0"/>
                                          </p:val>
                                        </p:tav>
                                      </p:tavLst>
                                    </p:anim>
                                    <p:animEffect transition="in" filter="fade">
                                      <p:cBhvr>
                                        <p:cTn id="69" dur="1000"/>
                                        <p:tgtEl>
                                          <p:spTgt spid="22"/>
                                        </p:tgtEl>
                                      </p:cBhvr>
                                    </p:animEffect>
                                  </p:childTnLst>
                                </p:cTn>
                              </p:par>
                              <p:par>
                                <p:cTn id="70" presetID="31"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1000" fill="hold"/>
                                        <p:tgtEl>
                                          <p:spTgt spid="23"/>
                                        </p:tgtEl>
                                        <p:attrNameLst>
                                          <p:attrName>ppt_w</p:attrName>
                                        </p:attrNameLst>
                                      </p:cBhvr>
                                      <p:tavLst>
                                        <p:tav tm="0">
                                          <p:val>
                                            <p:fltVal val="0"/>
                                          </p:val>
                                        </p:tav>
                                        <p:tav tm="100000">
                                          <p:val>
                                            <p:strVal val="#ppt_w"/>
                                          </p:val>
                                        </p:tav>
                                      </p:tavLst>
                                    </p:anim>
                                    <p:anim calcmode="lin" valueType="num">
                                      <p:cBhvr>
                                        <p:cTn id="73" dur="1000" fill="hold"/>
                                        <p:tgtEl>
                                          <p:spTgt spid="23"/>
                                        </p:tgtEl>
                                        <p:attrNameLst>
                                          <p:attrName>ppt_h</p:attrName>
                                        </p:attrNameLst>
                                      </p:cBhvr>
                                      <p:tavLst>
                                        <p:tav tm="0">
                                          <p:val>
                                            <p:fltVal val="0"/>
                                          </p:val>
                                        </p:tav>
                                        <p:tav tm="100000">
                                          <p:val>
                                            <p:strVal val="#ppt_h"/>
                                          </p:val>
                                        </p:tav>
                                      </p:tavLst>
                                    </p:anim>
                                    <p:anim calcmode="lin" valueType="num">
                                      <p:cBhvr>
                                        <p:cTn id="74" dur="1000" fill="hold"/>
                                        <p:tgtEl>
                                          <p:spTgt spid="23"/>
                                        </p:tgtEl>
                                        <p:attrNameLst>
                                          <p:attrName>style.rotation</p:attrName>
                                        </p:attrNameLst>
                                      </p:cBhvr>
                                      <p:tavLst>
                                        <p:tav tm="0">
                                          <p:val>
                                            <p:fltVal val="90"/>
                                          </p:val>
                                        </p:tav>
                                        <p:tav tm="100000">
                                          <p:val>
                                            <p:fltVal val="0"/>
                                          </p:val>
                                        </p:tav>
                                      </p:tavLst>
                                    </p:anim>
                                    <p:animEffect transition="in" filter="fade">
                                      <p:cBhvr>
                                        <p:cTn id="75" dur="1000"/>
                                        <p:tgtEl>
                                          <p:spTgt spid="23"/>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1000" fill="hold"/>
                                        <p:tgtEl>
                                          <p:spTgt spid="24"/>
                                        </p:tgtEl>
                                        <p:attrNameLst>
                                          <p:attrName>ppt_w</p:attrName>
                                        </p:attrNameLst>
                                      </p:cBhvr>
                                      <p:tavLst>
                                        <p:tav tm="0">
                                          <p:val>
                                            <p:fltVal val="0"/>
                                          </p:val>
                                        </p:tav>
                                        <p:tav tm="100000">
                                          <p:val>
                                            <p:strVal val="#ppt_w"/>
                                          </p:val>
                                        </p:tav>
                                      </p:tavLst>
                                    </p:anim>
                                    <p:anim calcmode="lin" valueType="num">
                                      <p:cBhvr>
                                        <p:cTn id="79" dur="1000" fill="hold"/>
                                        <p:tgtEl>
                                          <p:spTgt spid="24"/>
                                        </p:tgtEl>
                                        <p:attrNameLst>
                                          <p:attrName>ppt_h</p:attrName>
                                        </p:attrNameLst>
                                      </p:cBhvr>
                                      <p:tavLst>
                                        <p:tav tm="0">
                                          <p:val>
                                            <p:fltVal val="0"/>
                                          </p:val>
                                        </p:tav>
                                        <p:tav tm="100000">
                                          <p:val>
                                            <p:strVal val="#ppt_h"/>
                                          </p:val>
                                        </p:tav>
                                      </p:tavLst>
                                    </p:anim>
                                    <p:anim calcmode="lin" valueType="num">
                                      <p:cBhvr>
                                        <p:cTn id="80" dur="1000" fill="hold"/>
                                        <p:tgtEl>
                                          <p:spTgt spid="24"/>
                                        </p:tgtEl>
                                        <p:attrNameLst>
                                          <p:attrName>style.rotation</p:attrName>
                                        </p:attrNameLst>
                                      </p:cBhvr>
                                      <p:tavLst>
                                        <p:tav tm="0">
                                          <p:val>
                                            <p:fltVal val="90"/>
                                          </p:val>
                                        </p:tav>
                                        <p:tav tm="100000">
                                          <p:val>
                                            <p:fltVal val="0"/>
                                          </p:val>
                                        </p:tav>
                                      </p:tavLst>
                                    </p:anim>
                                    <p:animEffect transition="in" filter="fade">
                                      <p:cBhvr>
                                        <p:cTn id="81" dur="1000"/>
                                        <p:tgtEl>
                                          <p:spTgt spid="24"/>
                                        </p:tgtEl>
                                      </p:cBhvr>
                                    </p:animEffect>
                                  </p:childTnLst>
                                </p:cTn>
                              </p:par>
                              <p:par>
                                <p:cTn id="82" presetID="31" presetClass="entr" presetSubtype="0"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1000" fill="hold"/>
                                        <p:tgtEl>
                                          <p:spTgt spid="25"/>
                                        </p:tgtEl>
                                        <p:attrNameLst>
                                          <p:attrName>ppt_w</p:attrName>
                                        </p:attrNameLst>
                                      </p:cBhvr>
                                      <p:tavLst>
                                        <p:tav tm="0">
                                          <p:val>
                                            <p:fltVal val="0"/>
                                          </p:val>
                                        </p:tav>
                                        <p:tav tm="100000">
                                          <p:val>
                                            <p:strVal val="#ppt_w"/>
                                          </p:val>
                                        </p:tav>
                                      </p:tavLst>
                                    </p:anim>
                                    <p:anim calcmode="lin" valueType="num">
                                      <p:cBhvr>
                                        <p:cTn id="85" dur="1000" fill="hold"/>
                                        <p:tgtEl>
                                          <p:spTgt spid="25"/>
                                        </p:tgtEl>
                                        <p:attrNameLst>
                                          <p:attrName>ppt_h</p:attrName>
                                        </p:attrNameLst>
                                      </p:cBhvr>
                                      <p:tavLst>
                                        <p:tav tm="0">
                                          <p:val>
                                            <p:fltVal val="0"/>
                                          </p:val>
                                        </p:tav>
                                        <p:tav tm="100000">
                                          <p:val>
                                            <p:strVal val="#ppt_h"/>
                                          </p:val>
                                        </p:tav>
                                      </p:tavLst>
                                    </p:anim>
                                    <p:anim calcmode="lin" valueType="num">
                                      <p:cBhvr>
                                        <p:cTn id="86" dur="1000" fill="hold"/>
                                        <p:tgtEl>
                                          <p:spTgt spid="25"/>
                                        </p:tgtEl>
                                        <p:attrNameLst>
                                          <p:attrName>style.rotation</p:attrName>
                                        </p:attrNameLst>
                                      </p:cBhvr>
                                      <p:tavLst>
                                        <p:tav tm="0">
                                          <p:val>
                                            <p:fltVal val="90"/>
                                          </p:val>
                                        </p:tav>
                                        <p:tav tm="100000">
                                          <p:val>
                                            <p:fltVal val="0"/>
                                          </p:val>
                                        </p:tav>
                                      </p:tavLst>
                                    </p:anim>
                                    <p:animEffect transition="in" filter="fade">
                                      <p:cBhvr>
                                        <p:cTn id="87" dur="1000"/>
                                        <p:tgtEl>
                                          <p:spTgt spid="25"/>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1000" fill="hold"/>
                                        <p:tgtEl>
                                          <p:spTgt spid="27"/>
                                        </p:tgtEl>
                                        <p:attrNameLst>
                                          <p:attrName>ppt_w</p:attrName>
                                        </p:attrNameLst>
                                      </p:cBhvr>
                                      <p:tavLst>
                                        <p:tav tm="0">
                                          <p:val>
                                            <p:fltVal val="0"/>
                                          </p:val>
                                        </p:tav>
                                        <p:tav tm="100000">
                                          <p:val>
                                            <p:strVal val="#ppt_w"/>
                                          </p:val>
                                        </p:tav>
                                      </p:tavLst>
                                    </p:anim>
                                    <p:anim calcmode="lin" valueType="num">
                                      <p:cBhvr>
                                        <p:cTn id="91" dur="1000" fill="hold"/>
                                        <p:tgtEl>
                                          <p:spTgt spid="27"/>
                                        </p:tgtEl>
                                        <p:attrNameLst>
                                          <p:attrName>ppt_h</p:attrName>
                                        </p:attrNameLst>
                                      </p:cBhvr>
                                      <p:tavLst>
                                        <p:tav tm="0">
                                          <p:val>
                                            <p:fltVal val="0"/>
                                          </p:val>
                                        </p:tav>
                                        <p:tav tm="100000">
                                          <p:val>
                                            <p:strVal val="#ppt_h"/>
                                          </p:val>
                                        </p:tav>
                                      </p:tavLst>
                                    </p:anim>
                                    <p:anim calcmode="lin" valueType="num">
                                      <p:cBhvr>
                                        <p:cTn id="92" dur="1000" fill="hold"/>
                                        <p:tgtEl>
                                          <p:spTgt spid="27"/>
                                        </p:tgtEl>
                                        <p:attrNameLst>
                                          <p:attrName>style.rotation</p:attrName>
                                        </p:attrNameLst>
                                      </p:cBhvr>
                                      <p:tavLst>
                                        <p:tav tm="0">
                                          <p:val>
                                            <p:fltVal val="90"/>
                                          </p:val>
                                        </p:tav>
                                        <p:tav tm="100000">
                                          <p:val>
                                            <p:fltVal val="0"/>
                                          </p:val>
                                        </p:tav>
                                      </p:tavLst>
                                    </p:anim>
                                    <p:animEffect transition="in" filter="fade">
                                      <p:cBhvr>
                                        <p:cTn id="93" dur="1000"/>
                                        <p:tgtEl>
                                          <p:spTgt spid="27"/>
                                        </p:tgtEl>
                                      </p:cBhvr>
                                    </p:animEffect>
                                  </p:childTnLst>
                                </p:cTn>
                              </p:par>
                              <p:par>
                                <p:cTn id="94" presetID="31" presetClass="entr" presetSubtype="0" fill="hold" nodeType="with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1000" fill="hold"/>
                                        <p:tgtEl>
                                          <p:spTgt spid="29"/>
                                        </p:tgtEl>
                                        <p:attrNameLst>
                                          <p:attrName>ppt_w</p:attrName>
                                        </p:attrNameLst>
                                      </p:cBhvr>
                                      <p:tavLst>
                                        <p:tav tm="0">
                                          <p:val>
                                            <p:fltVal val="0"/>
                                          </p:val>
                                        </p:tav>
                                        <p:tav tm="100000">
                                          <p:val>
                                            <p:strVal val="#ppt_w"/>
                                          </p:val>
                                        </p:tav>
                                      </p:tavLst>
                                    </p:anim>
                                    <p:anim calcmode="lin" valueType="num">
                                      <p:cBhvr>
                                        <p:cTn id="97" dur="1000" fill="hold"/>
                                        <p:tgtEl>
                                          <p:spTgt spid="29"/>
                                        </p:tgtEl>
                                        <p:attrNameLst>
                                          <p:attrName>ppt_h</p:attrName>
                                        </p:attrNameLst>
                                      </p:cBhvr>
                                      <p:tavLst>
                                        <p:tav tm="0">
                                          <p:val>
                                            <p:fltVal val="0"/>
                                          </p:val>
                                        </p:tav>
                                        <p:tav tm="100000">
                                          <p:val>
                                            <p:strVal val="#ppt_h"/>
                                          </p:val>
                                        </p:tav>
                                      </p:tavLst>
                                    </p:anim>
                                    <p:anim calcmode="lin" valueType="num">
                                      <p:cBhvr>
                                        <p:cTn id="98" dur="1000" fill="hold"/>
                                        <p:tgtEl>
                                          <p:spTgt spid="29"/>
                                        </p:tgtEl>
                                        <p:attrNameLst>
                                          <p:attrName>style.rotation</p:attrName>
                                        </p:attrNameLst>
                                      </p:cBhvr>
                                      <p:tavLst>
                                        <p:tav tm="0">
                                          <p:val>
                                            <p:fltVal val="90"/>
                                          </p:val>
                                        </p:tav>
                                        <p:tav tm="100000">
                                          <p:val>
                                            <p:fltVal val="0"/>
                                          </p:val>
                                        </p:tav>
                                      </p:tavLst>
                                    </p:anim>
                                    <p:animEffect transition="in" filter="fade">
                                      <p:cBhvr>
                                        <p:cTn id="99" dur="1000"/>
                                        <p:tgtEl>
                                          <p:spTgt spid="29"/>
                                        </p:tgtEl>
                                      </p:cBhvr>
                                    </p:animEffect>
                                  </p:childTnLst>
                                </p:cTn>
                              </p:par>
                              <p:par>
                                <p:cTn id="100" presetID="31" presetClass="entr" presetSubtype="0" fill="hold"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1000" fill="hold"/>
                                        <p:tgtEl>
                                          <p:spTgt spid="30"/>
                                        </p:tgtEl>
                                        <p:attrNameLst>
                                          <p:attrName>ppt_w</p:attrName>
                                        </p:attrNameLst>
                                      </p:cBhvr>
                                      <p:tavLst>
                                        <p:tav tm="0">
                                          <p:val>
                                            <p:fltVal val="0"/>
                                          </p:val>
                                        </p:tav>
                                        <p:tav tm="100000">
                                          <p:val>
                                            <p:strVal val="#ppt_w"/>
                                          </p:val>
                                        </p:tav>
                                      </p:tavLst>
                                    </p:anim>
                                    <p:anim calcmode="lin" valueType="num">
                                      <p:cBhvr>
                                        <p:cTn id="103" dur="1000" fill="hold"/>
                                        <p:tgtEl>
                                          <p:spTgt spid="30"/>
                                        </p:tgtEl>
                                        <p:attrNameLst>
                                          <p:attrName>ppt_h</p:attrName>
                                        </p:attrNameLst>
                                      </p:cBhvr>
                                      <p:tavLst>
                                        <p:tav tm="0">
                                          <p:val>
                                            <p:fltVal val="0"/>
                                          </p:val>
                                        </p:tav>
                                        <p:tav tm="100000">
                                          <p:val>
                                            <p:strVal val="#ppt_h"/>
                                          </p:val>
                                        </p:tav>
                                      </p:tavLst>
                                    </p:anim>
                                    <p:anim calcmode="lin" valueType="num">
                                      <p:cBhvr>
                                        <p:cTn id="104" dur="1000" fill="hold"/>
                                        <p:tgtEl>
                                          <p:spTgt spid="30"/>
                                        </p:tgtEl>
                                        <p:attrNameLst>
                                          <p:attrName>style.rotation</p:attrName>
                                        </p:attrNameLst>
                                      </p:cBhvr>
                                      <p:tavLst>
                                        <p:tav tm="0">
                                          <p:val>
                                            <p:fltVal val="90"/>
                                          </p:val>
                                        </p:tav>
                                        <p:tav tm="100000">
                                          <p:val>
                                            <p:fltVal val="0"/>
                                          </p:val>
                                        </p:tav>
                                      </p:tavLst>
                                    </p:anim>
                                    <p:animEffect transition="in" filter="fade">
                                      <p:cBhvr>
                                        <p:cTn id="10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3" grpId="0" animBg="1"/>
      <p:bldP spid="14" grpId="0" animBg="1"/>
      <p:bldP spid="18" grpId="0" animBg="1"/>
      <p:bldP spid="19" grpId="0" animBg="1"/>
      <p:bldP spid="22" grpId="0" animBg="1"/>
      <p:bldP spid="24"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306574" y="0"/>
            <a:ext cx="6323826" cy="8229600"/>
          </a:xfrm>
          <a:prstGeom prst="rect">
            <a:avLst/>
          </a:prstGeom>
        </p:spPr>
      </p:pic>
      <p:sp>
        <p:nvSpPr>
          <p:cNvPr id="3" name="Text 0"/>
          <p:cNvSpPr/>
          <p:nvPr/>
        </p:nvSpPr>
        <p:spPr>
          <a:xfrm>
            <a:off x="758785" y="767811"/>
            <a:ext cx="7416998" cy="654248"/>
          </a:xfrm>
          <a:prstGeom prst="rect">
            <a:avLst/>
          </a:prstGeom>
          <a:noFill/>
          <a:ln/>
        </p:spPr>
        <p:txBody>
          <a:bodyPr wrap="none" lIns="0" tIns="0" rIns="0" bIns="0" rtlCol="0" anchor="t"/>
          <a:lstStyle/>
          <a:p>
            <a:pPr marL="0" indent="0">
              <a:lnSpc>
                <a:spcPts val="5150"/>
              </a:lnSpc>
              <a:buNone/>
            </a:pPr>
            <a:r>
              <a:rPr lang="ar-EG" sz="4000" dirty="0">
                <a:solidFill>
                  <a:srgbClr val="F2E782"/>
                </a:solidFill>
                <a:latin typeface="PetraGlyphText Bold" panose="020A0503020102020204" pitchFamily="18" charset="-78"/>
                <a:cs typeface="PetraGlyphText Bold" panose="020A0503020102020204" pitchFamily="18" charset="-78"/>
              </a:rPr>
              <a:t>3- </a:t>
            </a:r>
            <a:r>
              <a:rPr lang="en-US" sz="4000" dirty="0">
                <a:solidFill>
                  <a:srgbClr val="F2E782"/>
                </a:solidFill>
                <a:latin typeface="PetraGlyphText Bold" panose="020A0503020102020204" pitchFamily="18" charset="-78"/>
                <a:cs typeface="PetraGlyphText Bold" panose="020A0503020102020204" pitchFamily="18" charset="-78"/>
              </a:rPr>
              <a:t>تجنب المناقشة أثناء استمطار الأفكار</a:t>
            </a:r>
          </a:p>
        </p:txBody>
      </p:sp>
      <p:pic>
        <p:nvPicPr>
          <p:cNvPr id="4" name="Image 1" descr="preencoded.png"/>
          <p:cNvPicPr>
            <a:picLocks noChangeAspect="1"/>
          </p:cNvPicPr>
          <p:nvPr/>
        </p:nvPicPr>
        <p:blipFill>
          <a:blip r:embed="rId4"/>
          <a:stretch>
            <a:fillRect/>
          </a:stretch>
        </p:blipFill>
        <p:spPr>
          <a:xfrm>
            <a:off x="7312376" y="1872754"/>
            <a:ext cx="523399" cy="523399"/>
          </a:xfrm>
          <a:prstGeom prst="rect">
            <a:avLst/>
          </a:prstGeom>
        </p:spPr>
      </p:pic>
      <p:sp>
        <p:nvSpPr>
          <p:cNvPr id="5" name="Text 1"/>
          <p:cNvSpPr/>
          <p:nvPr/>
        </p:nvSpPr>
        <p:spPr>
          <a:xfrm>
            <a:off x="4990929" y="2104238"/>
            <a:ext cx="2616994" cy="327065"/>
          </a:xfrm>
          <a:prstGeom prst="rect">
            <a:avLst/>
          </a:prstGeom>
          <a:noFill/>
          <a:ln/>
        </p:spPr>
        <p:txBody>
          <a:bodyPr wrap="none" lIns="0" tIns="0" rIns="0" bIns="0" rtlCol="0" anchor="t"/>
          <a:lstStyle/>
          <a:p>
            <a:pPr marL="0" indent="0" algn="l">
              <a:lnSpc>
                <a:spcPts val="2550"/>
              </a:lnSpc>
              <a:buNone/>
            </a:pP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تجنب المناقشة</a:t>
            </a:r>
          </a:p>
        </p:txBody>
      </p:sp>
      <p:sp>
        <p:nvSpPr>
          <p:cNvPr id="6" name="Text 2"/>
          <p:cNvSpPr/>
          <p:nvPr/>
        </p:nvSpPr>
        <p:spPr>
          <a:xfrm>
            <a:off x="389743" y="3071100"/>
            <a:ext cx="3561703" cy="334804"/>
          </a:xfrm>
          <a:prstGeom prst="rect">
            <a:avLst/>
          </a:prstGeom>
          <a:noFill/>
          <a:ln/>
        </p:spPr>
        <p:txBody>
          <a:bodyPr wrap="none" lIns="0" tIns="0" rIns="0" bIns="0" rtlCol="0" anchor="t"/>
          <a:lstStyle/>
          <a:p>
            <a:pPr marL="0" indent="0" algn="l">
              <a:lnSpc>
                <a:spcPts val="2600"/>
              </a:lnSpc>
              <a:buNone/>
            </a:pPr>
            <a:r>
              <a:rPr lang="en-US" sz="2800" dirty="0">
                <a:solidFill>
                  <a:srgbClr val="CFCBBF"/>
                </a:solidFill>
                <a:latin typeface="Kufyan Arabic UltraLight" panose="02000500000000000000" pitchFamily="2" charset="-78"/>
                <a:ea typeface="Raleway" pitchFamily="34" charset="-122"/>
                <a:cs typeface="Kufyan Arabic UltraLight" panose="02000500000000000000" pitchFamily="2" charset="-78"/>
              </a:rPr>
              <a:t>الابتعاد عن الحوار والنقاش أثناء استمطار الأفكار.</a:t>
            </a:r>
            <a:endParaRPr lang="en-US" sz="2800" dirty="0">
              <a:latin typeface="Kufyan Arabic UltraLight" panose="02000500000000000000" pitchFamily="2" charset="-78"/>
              <a:cs typeface="Kufyan Arabic UltraLight" panose="02000500000000000000" pitchFamily="2" charset="-78"/>
            </a:endParaRPr>
          </a:p>
        </p:txBody>
      </p:sp>
      <p:pic>
        <p:nvPicPr>
          <p:cNvPr id="7" name="Image 2" descr="preencoded.png"/>
          <p:cNvPicPr>
            <a:picLocks noChangeAspect="1"/>
          </p:cNvPicPr>
          <p:nvPr/>
        </p:nvPicPr>
        <p:blipFill>
          <a:blip r:embed="rId5"/>
          <a:stretch>
            <a:fillRect/>
          </a:stretch>
        </p:blipFill>
        <p:spPr>
          <a:xfrm>
            <a:off x="7315199" y="4019635"/>
            <a:ext cx="523399" cy="523399"/>
          </a:xfrm>
          <a:prstGeom prst="rect">
            <a:avLst/>
          </a:prstGeom>
        </p:spPr>
      </p:pic>
      <p:sp>
        <p:nvSpPr>
          <p:cNvPr id="8" name="Text 3"/>
          <p:cNvSpPr/>
          <p:nvPr/>
        </p:nvSpPr>
        <p:spPr>
          <a:xfrm>
            <a:off x="6006702" y="4219660"/>
            <a:ext cx="2616994" cy="327065"/>
          </a:xfrm>
          <a:prstGeom prst="rect">
            <a:avLst/>
          </a:prstGeom>
          <a:noFill/>
          <a:ln/>
        </p:spPr>
        <p:txBody>
          <a:bodyPr wrap="none" lIns="0" tIns="0" rIns="0" bIns="0" rtlCol="0" anchor="t"/>
          <a:lstStyle/>
          <a:p>
            <a:pPr marL="0" indent="0" algn="l">
              <a:lnSpc>
                <a:spcPts val="2550"/>
              </a:lnSpc>
              <a:buNone/>
            </a:pP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التركيز</a:t>
            </a:r>
          </a:p>
        </p:txBody>
      </p:sp>
      <p:sp>
        <p:nvSpPr>
          <p:cNvPr id="9" name="Text 4"/>
          <p:cNvSpPr/>
          <p:nvPr/>
        </p:nvSpPr>
        <p:spPr>
          <a:xfrm>
            <a:off x="627995" y="5147702"/>
            <a:ext cx="7678579" cy="334804"/>
          </a:xfrm>
          <a:prstGeom prst="rect">
            <a:avLst/>
          </a:prstGeom>
          <a:noFill/>
          <a:ln/>
        </p:spPr>
        <p:txBody>
          <a:bodyPr wrap="none" lIns="0" tIns="0" rIns="0" bIns="0" rtlCol="0" anchor="t"/>
          <a:lstStyle/>
          <a:p>
            <a:pPr marL="0" indent="0" algn="l">
              <a:lnSpc>
                <a:spcPts val="2600"/>
              </a:lnSpc>
              <a:buNone/>
            </a:pPr>
            <a:r>
              <a:rPr lang="en-US" sz="2800" dirty="0">
                <a:solidFill>
                  <a:srgbClr val="CFCBBF"/>
                </a:solidFill>
                <a:latin typeface="Kufyan Arabic UltraLight" panose="02000500000000000000" pitchFamily="2" charset="-78"/>
                <a:cs typeface="Kufyan Arabic UltraLight" panose="02000500000000000000" pitchFamily="2" charset="-78"/>
              </a:rPr>
              <a:t>التمركز على توليد أكبر عدد ممكن من الأفكار</a:t>
            </a:r>
            <a:r>
              <a:rPr lang="en-US" sz="1600" dirty="0">
                <a:solidFill>
                  <a:srgbClr val="CFCBBF"/>
                </a:solidFill>
                <a:latin typeface="Raleway" pitchFamily="34" charset="0"/>
                <a:ea typeface="Raleway" pitchFamily="34" charset="-122"/>
                <a:cs typeface="Raleway" pitchFamily="34" charset="-120"/>
              </a:rPr>
              <a:t>.</a:t>
            </a:r>
            <a:endParaRPr lang="en-US" sz="1600" dirty="0"/>
          </a:p>
        </p:txBody>
      </p:sp>
      <p:pic>
        <p:nvPicPr>
          <p:cNvPr id="10" name="Image 3" descr="preencoded.png"/>
          <p:cNvPicPr>
            <a:picLocks noChangeAspect="1"/>
          </p:cNvPicPr>
          <p:nvPr/>
        </p:nvPicPr>
        <p:blipFill>
          <a:blip r:embed="rId6"/>
          <a:stretch>
            <a:fillRect/>
          </a:stretch>
        </p:blipFill>
        <p:spPr>
          <a:xfrm>
            <a:off x="7346224" y="6359901"/>
            <a:ext cx="523399" cy="523399"/>
          </a:xfrm>
          <a:prstGeom prst="rect">
            <a:avLst/>
          </a:prstGeom>
        </p:spPr>
      </p:pic>
      <p:sp>
        <p:nvSpPr>
          <p:cNvPr id="11" name="Text 5"/>
          <p:cNvSpPr/>
          <p:nvPr/>
        </p:nvSpPr>
        <p:spPr>
          <a:xfrm>
            <a:off x="5252629" y="6458067"/>
            <a:ext cx="2616994" cy="327065"/>
          </a:xfrm>
          <a:prstGeom prst="rect">
            <a:avLst/>
          </a:prstGeom>
          <a:noFill/>
          <a:ln/>
        </p:spPr>
        <p:txBody>
          <a:bodyPr wrap="none" lIns="0" tIns="0" rIns="0" bIns="0" rtlCol="0" anchor="t"/>
          <a:lstStyle/>
          <a:p>
            <a:pPr marL="0" indent="0" algn="l">
              <a:lnSpc>
                <a:spcPts val="2550"/>
              </a:lnSpc>
              <a:buNone/>
            </a:pPr>
            <a:r>
              <a:rPr lang="en-US" sz="4800" b="1" dirty="0">
                <a:solidFill>
                  <a:srgbClr val="FF6699"/>
                </a:solidFill>
                <a:effectLst>
                  <a:outerShdw blurRad="38100" dist="38100" dir="2700000" algn="tl">
                    <a:srgbClr val="000000">
                      <a:alpha val="43137"/>
                    </a:srgbClr>
                  </a:outerShdw>
                </a:effectLst>
                <a:latin typeface="GE Modern Light" panose="020A0503020102020204" pitchFamily="18" charset="-78"/>
                <a:ea typeface="GE Modern Light" panose="020A0503020102020204" pitchFamily="18" charset="-78"/>
                <a:cs typeface="GE Modern Light" panose="020A0503020102020204" pitchFamily="18" charset="-78"/>
              </a:rPr>
              <a:t>إدارة الوقت</a:t>
            </a:r>
          </a:p>
        </p:txBody>
      </p:sp>
      <p:sp>
        <p:nvSpPr>
          <p:cNvPr id="12" name="Text 6"/>
          <p:cNvSpPr/>
          <p:nvPr/>
        </p:nvSpPr>
        <p:spPr>
          <a:xfrm>
            <a:off x="391818" y="7224304"/>
            <a:ext cx="7678579" cy="334804"/>
          </a:xfrm>
          <a:prstGeom prst="rect">
            <a:avLst/>
          </a:prstGeom>
          <a:noFill/>
          <a:ln/>
        </p:spPr>
        <p:txBody>
          <a:bodyPr wrap="none" lIns="0" tIns="0" rIns="0" bIns="0" rtlCol="0" anchor="t"/>
          <a:lstStyle/>
          <a:p>
            <a:pPr marL="0" indent="0" algn="l">
              <a:lnSpc>
                <a:spcPts val="2600"/>
              </a:lnSpc>
              <a:buNone/>
            </a:pPr>
            <a:r>
              <a:rPr lang="en-US" sz="2800" dirty="0">
                <a:solidFill>
                  <a:srgbClr val="CFCBBF"/>
                </a:solidFill>
                <a:latin typeface="Kufyan Arabic UltraLight" panose="02000500000000000000" pitchFamily="2" charset="-78"/>
                <a:cs typeface="Kufyan Arabic UltraLight" panose="02000500000000000000" pitchFamily="2" charset="-78"/>
              </a:rPr>
              <a:t>تخصيص وقت كاف للتفكير والإبداع دون انشغال</a:t>
            </a:r>
            <a:r>
              <a:rPr lang="en-US" sz="1600" dirty="0">
                <a:solidFill>
                  <a:srgbClr val="CFCBBF"/>
                </a:solidFill>
                <a:latin typeface="Raleway" pitchFamily="34" charset="0"/>
                <a:ea typeface="Raleway" pitchFamily="34" charset="-122"/>
                <a:cs typeface="Raleway" pitchFamily="34" charset="-120"/>
              </a:rPr>
              <a:t>.</a:t>
            </a:r>
            <a:endParaRPr lang="en-US" sz="1600" dirty="0"/>
          </a:p>
        </p:txBody>
      </p:sp>
    </p:spTree>
    <p:extLst>
      <p:ext uri="{BB962C8B-B14F-4D97-AF65-F5344CB8AC3E}">
        <p14:creationId xmlns:p14="http://schemas.microsoft.com/office/powerpoint/2010/main" val="66599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fltVal val="0"/>
                                          </p:val>
                                        </p:tav>
                                        <p:tav tm="100000">
                                          <p:val>
                                            <p:strVal val="#ppt_h"/>
                                          </p:val>
                                        </p:tav>
                                      </p:tavLst>
                                    </p:anim>
                                    <p:anim calcmode="lin" valueType="num">
                                      <p:cBhvr>
                                        <p:cTn id="60" dur="1000" fill="hold"/>
                                        <p:tgtEl>
                                          <p:spTgt spid="11"/>
                                        </p:tgtEl>
                                        <p:attrNameLst>
                                          <p:attrName>style.rotation</p:attrName>
                                        </p:attrNameLst>
                                      </p:cBhvr>
                                      <p:tavLst>
                                        <p:tav tm="0">
                                          <p:val>
                                            <p:fltVal val="90"/>
                                          </p:val>
                                        </p:tav>
                                        <p:tav tm="100000">
                                          <p:val>
                                            <p:fltVal val="0"/>
                                          </p:val>
                                        </p:tav>
                                      </p:tavLst>
                                    </p:anim>
                                    <p:animEffect transition="in" filter="fade">
                                      <p:cBhvr>
                                        <p:cTn id="61" dur="1000"/>
                                        <p:tgtEl>
                                          <p:spTgt spid="11"/>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تصميم لتلاميذ في المرحلة الاعدادية">
            <a:extLst>
              <a:ext uri="{FF2B5EF4-FFF2-40B4-BE49-F238E27FC236}">
                <a16:creationId xmlns:a16="http://schemas.microsoft.com/office/drawing/2014/main" id="{B155B521-D2EA-442B-BD18-261B5CBE7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0056"/>
            <a:ext cx="14630400" cy="6139543"/>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79BCA284-F37A-423B-A60B-546CAAD1D7F6}"/>
              </a:ext>
            </a:extLst>
          </p:cNvPr>
          <p:cNvPicPr>
            <a:picLocks noChangeAspect="1"/>
          </p:cNvPicPr>
          <p:nvPr/>
        </p:nvPicPr>
        <p:blipFill rotWithShape="1">
          <a:blip r:embed="rId3"/>
          <a:srcRect l="6473" r="7702" b="35981"/>
          <a:stretch/>
        </p:blipFill>
        <p:spPr>
          <a:xfrm>
            <a:off x="0" y="-699444"/>
            <a:ext cx="14630400" cy="2675201"/>
          </a:xfrm>
          <a:prstGeom prst="rect">
            <a:avLst/>
          </a:prstGeom>
        </p:spPr>
      </p:pic>
    </p:spTree>
    <p:extLst>
      <p:ext uri="{BB962C8B-B14F-4D97-AF65-F5344CB8AC3E}">
        <p14:creationId xmlns:p14="http://schemas.microsoft.com/office/powerpoint/2010/main" val="41507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noAutofit/>
          </a:bodyPr>
          <a:lstStyle/>
          <a:p>
            <a:r>
              <a:rPr lang="ar-EG" sz="4320" dirty="0"/>
              <a:t>شكرا لكم على حسن الاستماع</a:t>
            </a:r>
            <a:endParaRPr lang="ru-RU" sz="4320"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a:xfrm rot="720000">
            <a:off x="10029224" y="4866879"/>
            <a:ext cx="4427552" cy="771526"/>
          </a:xfrm>
        </p:spPr>
        <p:txBody>
          <a:bodyPr/>
          <a:lstStyle/>
          <a:p>
            <a:pPr algn="ctr"/>
            <a:r>
              <a:rPr lang="ar-EG" sz="3840" dirty="0"/>
              <a:t>جزاكم الله كل الخير</a:t>
            </a:r>
            <a:endParaRPr lang="ru-RU" sz="3840"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rot="21191595">
            <a:off x="486655" y="2106080"/>
            <a:ext cx="5820314" cy="4752128"/>
          </a:xfrm>
          <a:prstGeom prst="rect">
            <a:avLst/>
          </a:prstGeom>
          <a:noFill/>
          <a:ln>
            <a:noFill/>
          </a:ln>
        </p:spPr>
      </p:pic>
    </p:spTree>
    <p:extLst>
      <p:ext uri="{BB962C8B-B14F-4D97-AF65-F5344CB8AC3E}">
        <p14:creationId xmlns:p14="http://schemas.microsoft.com/office/powerpoint/2010/main" val="1819815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6501" y="653823"/>
            <a:ext cx="7468553" cy="2073049"/>
          </a:xfrm>
          <a:prstGeom prst="rect">
            <a:avLst/>
          </a:prstGeom>
          <a:noFill/>
          <a:ln/>
        </p:spPr>
        <p:txBody>
          <a:bodyPr wrap="square" lIns="0" tIns="0" rIns="0" bIns="0" rtlCol="0" anchor="t"/>
          <a:lstStyle/>
          <a:p>
            <a:pPr marL="0" indent="0">
              <a:lnSpc>
                <a:spcPts val="7650"/>
              </a:lnSpc>
              <a:buNone/>
            </a:pPr>
            <a:r>
              <a:rPr lang="en-US" sz="4000" dirty="0">
                <a:solidFill>
                  <a:srgbClr val="FFFFFF"/>
                </a:solidFill>
                <a:latin typeface="AbdoMaster-Bold" panose="02000500030000020004" pitchFamily="50" charset="-78"/>
                <a:ea typeface="Unbounded" pitchFamily="34" charset="-122"/>
                <a:cs typeface="AbdoMaster-Bold" panose="02000500030000020004" pitchFamily="50" charset="-78"/>
              </a:rPr>
              <a:t>طريقة المناقشة والحوار في تدريس الدراسات الاجتماعية</a:t>
            </a:r>
            <a:endParaRPr lang="en-US" sz="4000" dirty="0">
              <a:latin typeface="AbdoMaster-Bold" panose="02000500030000020004" pitchFamily="50" charset="-78"/>
              <a:cs typeface="AbdoMaster-Bold" panose="02000500030000020004" pitchFamily="50" charset="-78"/>
            </a:endParaRPr>
          </a:p>
        </p:txBody>
      </p:sp>
      <p:sp>
        <p:nvSpPr>
          <p:cNvPr id="4" name="Text 1"/>
          <p:cNvSpPr/>
          <p:nvPr/>
        </p:nvSpPr>
        <p:spPr>
          <a:xfrm>
            <a:off x="5952931" y="3492401"/>
            <a:ext cx="8229600" cy="1915120"/>
          </a:xfrm>
          <a:prstGeom prst="rect">
            <a:avLst/>
          </a:prstGeom>
          <a:noFill/>
          <a:ln/>
        </p:spPr>
        <p:txBody>
          <a:bodyPr wrap="square" lIns="0" tIns="0" rIns="0" bIns="0" rtlCol="0" anchor="t"/>
          <a:lstStyle/>
          <a:p>
            <a:pPr marL="0" indent="0" algn="just">
              <a:buNone/>
            </a:pPr>
            <a:r>
              <a:rPr lang="en-US" sz="3600" b="1" dirty="0">
                <a:solidFill>
                  <a:srgbClr val="FFFF00"/>
                </a:solidFill>
                <a:latin typeface="Cabin" pitchFamily="34" charset="0"/>
                <a:ea typeface="Cabin" pitchFamily="34" charset="-122"/>
                <a:cs typeface="Dima Font" panose="02000700000000000000" pitchFamily="2" charset="-78"/>
              </a:rPr>
              <a:t>تُعدّ طريقة المناقشة والحوار من الطرق التفاعلية الفعالة في تدريس الدراسات الاجتماعية. هذه الطريقة تُشرك الطلاب بشكل إيجابي في عملية التعلم، وتساعدهم على تنمية مهارات التفكير النقدي والتحليل والتواصل. من خلال الحوار والنقاش، يتمكن الطلاب من استكشاف الأفكار والمفاهيم بشكل أعمق، وربط المعلومات الجديدة بخبراتهم السابقة.</a:t>
            </a:r>
            <a:endParaRPr lang="en-US" sz="3600" b="1" dirty="0">
              <a:solidFill>
                <a:srgbClr val="FFFF00"/>
              </a:solidFill>
              <a:cs typeface="Dima Font" panose="020007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id="{AAB1375A-6FC6-402E-917A-2E5EC8774D40}"/>
              </a:ext>
            </a:extLst>
          </p:cNvPr>
          <p:cNvSpPr/>
          <p:nvPr/>
        </p:nvSpPr>
        <p:spPr>
          <a:xfrm>
            <a:off x="199505" y="1404257"/>
            <a:ext cx="7996844" cy="6426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857250" indent="-857250">
              <a:buFont typeface="Harmattan" panose="01000503000000020003" pitchFamily="2" charset="-78"/>
              <a:buChar char="&quot;"/>
            </a:pPr>
            <a:r>
              <a:rPr lang="ar-EG" sz="6000" b="1" dirty="0">
                <a:solidFill>
                  <a:srgbClr val="66FFFF"/>
                </a:solidFill>
                <a:latin typeface="Harmattan" panose="01000503000000020003" pitchFamily="2" charset="-78"/>
                <a:ea typeface="Smart Man Art" panose="020A0503020102020204" pitchFamily="18" charset="-78"/>
                <a:cs typeface="A Noor" panose="00000400000000000000" pitchFamily="2" charset="-78"/>
              </a:rPr>
              <a:t>التعريف </a:t>
            </a:r>
          </a:p>
          <a:p>
            <a:pPr marL="857250" indent="-857250">
              <a:buFont typeface="Harmattan" panose="01000503000000020003" pitchFamily="2" charset="-78"/>
              <a:buChar char="&quot;"/>
            </a:pPr>
            <a:r>
              <a:rPr lang="ar-EG" sz="6000" b="1" dirty="0">
                <a:solidFill>
                  <a:srgbClr val="66FFFF"/>
                </a:solidFill>
                <a:latin typeface="Harmattan" panose="01000503000000020003" pitchFamily="2" charset="-78"/>
                <a:ea typeface="Smart Man Art" panose="020A0503020102020204" pitchFamily="18" charset="-78"/>
                <a:cs typeface="A Noor" panose="00000400000000000000" pitchFamily="2" charset="-78"/>
              </a:rPr>
              <a:t>الأهمية والاهداف</a:t>
            </a:r>
          </a:p>
          <a:p>
            <a:pPr marL="857250" indent="-857250">
              <a:buFont typeface="Harmattan" panose="01000503000000020003" pitchFamily="2" charset="-78"/>
              <a:buChar char="&quot;"/>
            </a:pPr>
            <a:r>
              <a:rPr lang="ar-EG" sz="6000" b="1" dirty="0">
                <a:solidFill>
                  <a:srgbClr val="66FFFF"/>
                </a:solidFill>
                <a:latin typeface="Harmattan" panose="01000503000000020003" pitchFamily="2" charset="-78"/>
                <a:ea typeface="Smart Man Art" panose="020A0503020102020204" pitchFamily="18" charset="-78"/>
                <a:cs typeface="A Noor" panose="00000400000000000000" pitchFamily="2" charset="-78"/>
              </a:rPr>
              <a:t>دور المعلم والمتعلم </a:t>
            </a:r>
          </a:p>
          <a:p>
            <a:pPr marL="857250" indent="-857250">
              <a:buFont typeface="Harmattan" panose="01000503000000020003" pitchFamily="2" charset="-78"/>
              <a:buChar char="&quot;"/>
            </a:pPr>
            <a:r>
              <a:rPr lang="ar-EG" sz="6000" b="1" dirty="0">
                <a:solidFill>
                  <a:srgbClr val="66FFFF"/>
                </a:solidFill>
                <a:latin typeface="Harmattan" panose="01000503000000020003" pitchFamily="2" charset="-78"/>
                <a:ea typeface="Smart Man Art" panose="020A0503020102020204" pitchFamily="18" charset="-78"/>
                <a:cs typeface="A Noor" panose="00000400000000000000" pitchFamily="2" charset="-78"/>
              </a:rPr>
              <a:t>المهارات الحياتية المكتسبة</a:t>
            </a:r>
          </a:p>
          <a:p>
            <a:pPr marL="857250" indent="-857250">
              <a:buFont typeface="Harmattan" panose="01000503000000020003" pitchFamily="2" charset="-78"/>
              <a:buChar char="&quot;"/>
            </a:pPr>
            <a:r>
              <a:rPr lang="ar-EG" sz="6000" b="1" dirty="0">
                <a:solidFill>
                  <a:srgbClr val="66FFFF"/>
                </a:solidFill>
                <a:latin typeface="Harmattan" panose="01000503000000020003" pitchFamily="2" charset="-78"/>
                <a:ea typeface="Smart Man Art" panose="020A0503020102020204" pitchFamily="18" charset="-78"/>
                <a:cs typeface="A Noor" panose="00000400000000000000" pitchFamily="2" charset="-78"/>
              </a:rPr>
              <a:t>المزايا والمعوقات</a:t>
            </a:r>
          </a:p>
          <a:p>
            <a:pPr marL="857250" indent="-857250">
              <a:buFont typeface="Harmattan" panose="01000503000000020003" pitchFamily="2" charset="-78"/>
              <a:buChar char="&quot;"/>
            </a:pPr>
            <a:r>
              <a:rPr lang="ar-EG" sz="6000" b="1" dirty="0">
                <a:solidFill>
                  <a:srgbClr val="66FFFF"/>
                </a:solidFill>
                <a:latin typeface="Harmattan" panose="01000503000000020003" pitchFamily="2" charset="-78"/>
                <a:ea typeface="Smart Man Art" panose="020A0503020102020204" pitchFamily="18" charset="-78"/>
                <a:cs typeface="A Noor" panose="00000400000000000000" pitchFamily="2" charset="-78"/>
              </a:rPr>
              <a:t>الخطوات وطريقة التخطيط</a:t>
            </a:r>
          </a:p>
        </p:txBody>
      </p:sp>
      <p:sp>
        <p:nvSpPr>
          <p:cNvPr id="6" name="مستطيل 5">
            <a:extLst>
              <a:ext uri="{FF2B5EF4-FFF2-40B4-BE49-F238E27FC236}">
                <a16:creationId xmlns:a16="http://schemas.microsoft.com/office/drawing/2014/main" id="{7B3FE421-020A-410F-9EDC-F9E8BD1BF1F8}"/>
              </a:ext>
            </a:extLst>
          </p:cNvPr>
          <p:cNvSpPr/>
          <p:nvPr/>
        </p:nvSpPr>
        <p:spPr>
          <a:xfrm>
            <a:off x="1911927" y="415636"/>
            <a:ext cx="7764088" cy="1679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5400" dirty="0">
                <a:latin typeface="El Maidan _ MagdySoliman" panose="02000500000000000000" pitchFamily="2" charset="-78"/>
                <a:cs typeface="El Maidan _ MagdySoliman" panose="02000500000000000000" pitchFamily="2" charset="-78"/>
              </a:rPr>
              <a:t>عناصر الدرس</a:t>
            </a:r>
          </a:p>
        </p:txBody>
      </p:sp>
      <p:pic>
        <p:nvPicPr>
          <p:cNvPr id="7" name="صورة 6">
            <a:extLst>
              <a:ext uri="{FF2B5EF4-FFF2-40B4-BE49-F238E27FC236}">
                <a16:creationId xmlns:a16="http://schemas.microsoft.com/office/drawing/2014/main" id="{0CC42D78-DE01-4854-9BE6-07E17E9CD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367" y="0"/>
            <a:ext cx="5769033" cy="8229600"/>
          </a:xfrm>
          <a:prstGeom prst="rect">
            <a:avLst/>
          </a:prstGeom>
        </p:spPr>
      </p:pic>
    </p:spTree>
    <p:extLst>
      <p:ext uri="{BB962C8B-B14F-4D97-AF65-F5344CB8AC3E}">
        <p14:creationId xmlns:p14="http://schemas.microsoft.com/office/powerpoint/2010/main" val="38158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p:cTn id="2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calcmode="lin" valueType="num">
                                      <p:cBhvr>
                                        <p:cTn id="39"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2228918" y="412461"/>
            <a:ext cx="6709053" cy="704017"/>
          </a:xfrm>
          <a:prstGeom prst="rect">
            <a:avLst/>
          </a:prstGeom>
          <a:noFill/>
          <a:ln/>
        </p:spPr>
        <p:txBody>
          <a:bodyPr wrap="none" lIns="0" tIns="0" rIns="0" bIns="0" rtlCol="0" anchor="t"/>
          <a:lstStyle/>
          <a:p>
            <a:pPr marL="0" indent="0">
              <a:lnSpc>
                <a:spcPts val="5500"/>
              </a:lnSpc>
              <a:buNone/>
            </a:pPr>
            <a:r>
              <a:rPr lang="en-US" sz="4400" dirty="0">
                <a:solidFill>
                  <a:srgbClr val="FFFFFF"/>
                </a:solidFill>
                <a:latin typeface="AbdoMaster-Bold" panose="02000500030000020004" pitchFamily="50" charset="-78"/>
                <a:ea typeface="Unbounded" pitchFamily="34" charset="-122"/>
                <a:cs typeface="AbdoMaster-Bold" panose="02000500030000020004" pitchFamily="50" charset="-78"/>
              </a:rPr>
              <a:t>تعريف طريقة المناقشة والحوار</a:t>
            </a:r>
            <a:endParaRPr lang="en-US" sz="4400" dirty="0">
              <a:latin typeface="AbdoMaster-Bold" panose="02000500030000020004" pitchFamily="50" charset="-78"/>
              <a:cs typeface="AbdoMaster-Bold" panose="02000500030000020004" pitchFamily="50" charset="-78"/>
            </a:endParaRPr>
          </a:p>
        </p:txBody>
      </p:sp>
      <p:sp>
        <p:nvSpPr>
          <p:cNvPr id="3" name="Text 1"/>
          <p:cNvSpPr/>
          <p:nvPr/>
        </p:nvSpPr>
        <p:spPr>
          <a:xfrm>
            <a:off x="6140815" y="2039463"/>
            <a:ext cx="2816185" cy="351949"/>
          </a:xfrm>
          <a:prstGeom prst="rect">
            <a:avLst/>
          </a:prstGeom>
          <a:noFill/>
          <a:ln/>
        </p:spPr>
        <p:txBody>
          <a:bodyPr wrap="none" lIns="0" tIns="0" rIns="0" bIns="0" rtlCol="0" anchor="t"/>
          <a:lstStyle/>
          <a:p>
            <a:pPr marL="0" indent="0">
              <a:lnSpc>
                <a:spcPts val="2750"/>
              </a:lnSpc>
              <a:buNone/>
            </a:pPr>
            <a:r>
              <a:rPr lang="en-US" sz="3600" dirty="0">
                <a:solidFill>
                  <a:srgbClr val="FFFF00"/>
                </a:solidFill>
                <a:latin typeface="Unbounded" pitchFamily="34" charset="0"/>
                <a:ea typeface="Unbounded" pitchFamily="34" charset="-122"/>
                <a:cs typeface="Dima Font" panose="02000700000000000000" pitchFamily="2" charset="-78"/>
              </a:rPr>
              <a:t>مفهو</a:t>
            </a:r>
            <a:r>
              <a:rPr lang="ar-EG" sz="3600" dirty="0">
                <a:solidFill>
                  <a:srgbClr val="FFFF00"/>
                </a:solidFill>
                <a:latin typeface="Unbounded" pitchFamily="34" charset="0"/>
                <a:ea typeface="Unbounded" pitchFamily="34" charset="-122"/>
                <a:cs typeface="Dima Font" panose="02000700000000000000" pitchFamily="2" charset="-78"/>
              </a:rPr>
              <a:t>مها</a:t>
            </a:r>
            <a:endParaRPr lang="en-US" sz="3600" dirty="0">
              <a:solidFill>
                <a:srgbClr val="FFFF00"/>
              </a:solidFill>
              <a:cs typeface="Dima Font" panose="02000700000000000000" pitchFamily="2" charset="-78"/>
            </a:endParaRPr>
          </a:p>
        </p:txBody>
      </p:sp>
      <p:sp>
        <p:nvSpPr>
          <p:cNvPr id="4" name="Text 2"/>
          <p:cNvSpPr/>
          <p:nvPr/>
        </p:nvSpPr>
        <p:spPr>
          <a:xfrm>
            <a:off x="182736" y="2502430"/>
            <a:ext cx="8980714" cy="1915120"/>
          </a:xfrm>
          <a:prstGeom prst="rect">
            <a:avLst/>
          </a:prstGeom>
          <a:noFill/>
          <a:ln/>
        </p:spPr>
        <p:txBody>
          <a:bodyPr wrap="square" lIns="0" tIns="0" rIns="0" bIns="0" rtlCol="0" anchor="t"/>
          <a:lstStyle/>
          <a:p>
            <a:pPr marL="0" indent="0" algn="just">
              <a:buNone/>
            </a:pPr>
            <a:r>
              <a:rPr lang="en-US" sz="3600" dirty="0">
                <a:solidFill>
                  <a:srgbClr val="CAD6DE"/>
                </a:solidFill>
                <a:latin typeface="Sakkal Majalla" panose="02000000000000000000" pitchFamily="2" charset="-78"/>
                <a:ea typeface="Cabin" pitchFamily="34" charset="-122"/>
                <a:cs typeface="Sakkal Majalla" panose="02000000000000000000" pitchFamily="2" charset="-78"/>
              </a:rPr>
              <a:t>طريقة المناقشة والحوار هي طريقة تدريسية تقوم على تفاعل المعلم والطلاب من خلال طرح الأسئلة والاستفسارات والإجابة عليها بهدف الوصول إلى استنتاجات أو حلول للمشكلات المطروحة.</a:t>
            </a:r>
            <a:endParaRPr lang="en-US" sz="3600" dirty="0">
              <a:latin typeface="Sakkal Majalla" panose="02000000000000000000" pitchFamily="2" charset="-78"/>
              <a:cs typeface="Sakkal Majalla" panose="02000000000000000000" pitchFamily="2" charset="-78"/>
            </a:endParaRPr>
          </a:p>
        </p:txBody>
      </p:sp>
      <p:sp>
        <p:nvSpPr>
          <p:cNvPr id="7" name="Text 5"/>
          <p:cNvSpPr/>
          <p:nvPr/>
        </p:nvSpPr>
        <p:spPr>
          <a:xfrm>
            <a:off x="6140816" y="5363556"/>
            <a:ext cx="2816185" cy="351949"/>
          </a:xfrm>
          <a:prstGeom prst="rect">
            <a:avLst/>
          </a:prstGeom>
          <a:noFill/>
          <a:ln/>
        </p:spPr>
        <p:txBody>
          <a:bodyPr wrap="none" lIns="0" tIns="0" rIns="0" bIns="0" rtlCol="0" anchor="t"/>
          <a:lstStyle/>
          <a:p>
            <a:pPr marL="0" indent="0">
              <a:lnSpc>
                <a:spcPts val="2750"/>
              </a:lnSpc>
              <a:buNone/>
            </a:pPr>
            <a:r>
              <a:rPr lang="en-US" sz="3600" b="1" dirty="0">
                <a:solidFill>
                  <a:srgbClr val="FFFF00"/>
                </a:solidFill>
                <a:latin typeface="Unbounded" pitchFamily="34" charset="0"/>
                <a:cs typeface="Dima Font" panose="02000700000000000000" pitchFamily="2" charset="-78"/>
              </a:rPr>
              <a:t>متطلباتها</a:t>
            </a:r>
          </a:p>
        </p:txBody>
      </p:sp>
      <p:sp>
        <p:nvSpPr>
          <p:cNvPr id="8" name="Text 6"/>
          <p:cNvSpPr/>
          <p:nvPr/>
        </p:nvSpPr>
        <p:spPr>
          <a:xfrm>
            <a:off x="182736" y="5715505"/>
            <a:ext cx="8774265" cy="1256790"/>
          </a:xfrm>
          <a:prstGeom prst="rect">
            <a:avLst/>
          </a:prstGeom>
          <a:noFill/>
          <a:ln/>
        </p:spPr>
        <p:txBody>
          <a:bodyPr wrap="square" lIns="0" tIns="0" rIns="0" bIns="0" rtlCol="0" anchor="t"/>
          <a:lstStyle/>
          <a:p>
            <a:pPr marL="0" indent="0" algn="just">
              <a:buNone/>
            </a:pPr>
            <a:r>
              <a:rPr lang="en-US" sz="3600" dirty="0">
                <a:solidFill>
                  <a:srgbClr val="CAD6DE"/>
                </a:solidFill>
                <a:latin typeface="Sakkal Majalla" panose="02000000000000000000" pitchFamily="2" charset="-78"/>
                <a:cs typeface="Sakkal Majalla" panose="02000000000000000000" pitchFamily="2" charset="-78"/>
              </a:rPr>
              <a:t>تتطلب طريقة المناقشة والحوار إعداد المعلم جيدًا، وتوفير بيئة صفية داعمة للتفاعل والحوار، إضافة إلى تخطيط محكم للأنشطة والأسئلة المطروحة.</a:t>
            </a:r>
          </a:p>
        </p:txBody>
      </p:sp>
      <p:pic>
        <p:nvPicPr>
          <p:cNvPr id="9" name="صورة 8">
            <a:extLst>
              <a:ext uri="{FF2B5EF4-FFF2-40B4-BE49-F238E27FC236}">
                <a16:creationId xmlns:a16="http://schemas.microsoft.com/office/drawing/2014/main" id="{6F878D9C-5649-4C42-B934-421F1C53757D}"/>
              </a:ext>
            </a:extLst>
          </p:cNvPr>
          <p:cNvPicPr>
            <a:picLocks noChangeAspect="1"/>
          </p:cNvPicPr>
          <p:nvPr/>
        </p:nvPicPr>
        <p:blipFill>
          <a:blip r:embed="rId3"/>
          <a:stretch>
            <a:fillRect/>
          </a:stretch>
        </p:blipFill>
        <p:spPr>
          <a:xfrm>
            <a:off x="9388928" y="0"/>
            <a:ext cx="5486401"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3036" y="765256"/>
            <a:ext cx="7468553" cy="1408033"/>
          </a:xfrm>
          <a:prstGeom prst="rect">
            <a:avLst/>
          </a:prstGeom>
          <a:noFill/>
          <a:ln/>
        </p:spPr>
        <p:txBody>
          <a:bodyPr wrap="square" lIns="0" tIns="0" rIns="0" bIns="0" rtlCol="0" anchor="t"/>
          <a:lstStyle/>
          <a:p>
            <a:pPr marL="0" indent="0">
              <a:lnSpc>
                <a:spcPts val="5500"/>
              </a:lnSpc>
              <a:buNone/>
            </a:pPr>
            <a:r>
              <a:rPr lang="en-US" sz="4000" dirty="0">
                <a:solidFill>
                  <a:srgbClr val="FFFFFF"/>
                </a:solidFill>
                <a:latin typeface="AbdoMaster-Bold" panose="02000500030000020004" pitchFamily="50" charset="-78"/>
                <a:cs typeface="AbdoMaster-Bold" panose="02000500030000020004" pitchFamily="50" charset="-78"/>
              </a:rPr>
              <a:t>أهمية طريقة المناقشة والحوار في  التدريس</a:t>
            </a:r>
          </a:p>
        </p:txBody>
      </p:sp>
      <p:sp>
        <p:nvSpPr>
          <p:cNvPr id="6" name="Text 3"/>
          <p:cNvSpPr/>
          <p:nvPr/>
        </p:nvSpPr>
        <p:spPr>
          <a:xfrm>
            <a:off x="4630377" y="3058219"/>
            <a:ext cx="3454357" cy="703898"/>
          </a:xfrm>
          <a:prstGeom prst="rect">
            <a:avLst/>
          </a:prstGeom>
          <a:noFill/>
          <a:ln/>
        </p:spPr>
        <p:txBody>
          <a:bodyPr wrap="square" lIns="0" tIns="0" rIns="0" bIns="0" rtlCol="0" anchor="t"/>
          <a:lstStyle/>
          <a:p>
            <a:pPr marL="0" indent="0">
              <a:lnSpc>
                <a:spcPts val="2750"/>
              </a:lnSpc>
              <a:buNone/>
            </a:pPr>
            <a:r>
              <a:rPr lang="ar-EG" sz="2800" b="1" dirty="0">
                <a:solidFill>
                  <a:srgbClr val="FFFF00"/>
                </a:solidFill>
                <a:latin typeface="Segoe Script" panose="020B0504020000000003" pitchFamily="34" charset="0"/>
                <a:cs typeface="Dima Font" panose="02000700000000000000" pitchFamily="2" charset="-78"/>
              </a:rPr>
              <a:t>تنمية مهارات التفكير العليا</a:t>
            </a:r>
            <a:endParaRPr lang="en-US" sz="2800" b="1" dirty="0">
              <a:solidFill>
                <a:srgbClr val="FFFF00"/>
              </a:solidFill>
              <a:latin typeface="Segoe Script" panose="020B0504020000000003" pitchFamily="34" charset="0"/>
              <a:cs typeface="Dima Font" panose="02000700000000000000" pitchFamily="2" charset="-78"/>
            </a:endParaRPr>
          </a:p>
        </p:txBody>
      </p:sp>
      <p:sp>
        <p:nvSpPr>
          <p:cNvPr id="7" name="Text 4"/>
          <p:cNvSpPr/>
          <p:nvPr/>
        </p:nvSpPr>
        <p:spPr>
          <a:xfrm>
            <a:off x="4938467" y="3802699"/>
            <a:ext cx="3675900" cy="1668990"/>
          </a:xfrm>
          <a:prstGeom prst="rect">
            <a:avLst/>
          </a:prstGeom>
          <a:noFill/>
          <a:ln/>
        </p:spPr>
        <p:txBody>
          <a:bodyPr wrap="square" lIns="0" tIns="0" rIns="0" bIns="0" rtlCol="0" anchor="t"/>
          <a:lstStyle/>
          <a:p>
            <a:pPr marL="0" indent="0" algn="just">
              <a:lnSpc>
                <a:spcPts val="3000"/>
              </a:lnSpc>
              <a:buNone/>
            </a:pPr>
            <a:r>
              <a:rPr lang="en-US" sz="2800" b="1" dirty="0">
                <a:solidFill>
                  <a:srgbClr val="CAD6DE"/>
                </a:solidFill>
                <a:latin typeface="Sakkal Majalla" panose="02000000000000000000" pitchFamily="2" charset="-78"/>
                <a:cs typeface="Sakkal Majalla" panose="02000000000000000000" pitchFamily="2" charset="-78"/>
              </a:rPr>
              <a:t>تساعد طريقة المناقشة والحوار الطلاب على تطوير مهارات التفكير النقدي والتحليلي، وتحفزهم على طرح الأسئلة والبحث عن الحلول.</a:t>
            </a:r>
          </a:p>
        </p:txBody>
      </p:sp>
      <p:sp>
        <p:nvSpPr>
          <p:cNvPr id="10" name="Text 7"/>
          <p:cNvSpPr/>
          <p:nvPr/>
        </p:nvSpPr>
        <p:spPr>
          <a:xfrm>
            <a:off x="-205583" y="3061357"/>
            <a:ext cx="3276263" cy="450275"/>
          </a:xfrm>
          <a:prstGeom prst="rect">
            <a:avLst/>
          </a:prstGeom>
          <a:noFill/>
          <a:ln/>
        </p:spPr>
        <p:txBody>
          <a:bodyPr wrap="square" lIns="0" tIns="0" rIns="0" bIns="0" rtlCol="0" anchor="t"/>
          <a:lstStyle/>
          <a:p>
            <a:pPr>
              <a:lnSpc>
                <a:spcPts val="2750"/>
              </a:lnSpc>
            </a:pPr>
            <a:r>
              <a:rPr lang="ar-EG" sz="2800" b="1" dirty="0">
                <a:solidFill>
                  <a:srgbClr val="FFFF00"/>
                </a:solidFill>
                <a:latin typeface="Segoe Script" panose="020B0504020000000003" pitchFamily="34" charset="0"/>
                <a:cs typeface="Dima Font" panose="02000700000000000000" pitchFamily="2" charset="-78"/>
              </a:rPr>
              <a:t>زيادة الدافعية والمشاركة</a:t>
            </a:r>
            <a:endParaRPr lang="en-US" sz="2800" b="1" dirty="0">
              <a:solidFill>
                <a:srgbClr val="FFFF00"/>
              </a:solidFill>
              <a:latin typeface="Segoe Script" panose="020B0504020000000003" pitchFamily="34" charset="0"/>
              <a:cs typeface="Dima Font" panose="02000700000000000000" pitchFamily="2" charset="-78"/>
            </a:endParaRPr>
          </a:p>
        </p:txBody>
      </p:sp>
      <p:sp>
        <p:nvSpPr>
          <p:cNvPr id="11" name="Text 8"/>
          <p:cNvSpPr/>
          <p:nvPr/>
        </p:nvSpPr>
        <p:spPr>
          <a:xfrm>
            <a:off x="516110" y="3826873"/>
            <a:ext cx="3070680" cy="1532096"/>
          </a:xfrm>
          <a:prstGeom prst="rect">
            <a:avLst/>
          </a:prstGeom>
          <a:noFill/>
          <a:ln/>
        </p:spPr>
        <p:txBody>
          <a:bodyPr wrap="square" lIns="0" tIns="0" rIns="0" bIns="0" rtlCol="0" anchor="t"/>
          <a:lstStyle/>
          <a:p>
            <a:pPr>
              <a:lnSpc>
                <a:spcPts val="3000"/>
              </a:lnSpc>
            </a:pPr>
            <a:r>
              <a:rPr lang="en-US" sz="2800" b="1" dirty="0">
                <a:solidFill>
                  <a:srgbClr val="CAD6DE"/>
                </a:solidFill>
                <a:latin typeface="Sakkal Majalla" panose="02000000000000000000" pitchFamily="2" charset="-78"/>
                <a:cs typeface="Sakkal Majalla" panose="02000000000000000000" pitchFamily="2" charset="-78"/>
              </a:rPr>
              <a:t>من خلال إشراك الطلاب في عملية التعلم، تزيد دافعيتهم للمشاركة والتفاعل، مما يسهم في زيادة فاعلية التعلم</a:t>
            </a:r>
            <a:r>
              <a:rPr lang="en-US" sz="2800" dirty="0">
                <a:solidFill>
                  <a:srgbClr val="CAD6DE"/>
                </a:solidFill>
                <a:latin typeface="Sakkal Majalla" panose="02000000000000000000" pitchFamily="2" charset="-78"/>
                <a:cs typeface="Sakkal Majalla" panose="02000000000000000000" pitchFamily="2" charset="-78"/>
              </a:rPr>
              <a:t>.</a:t>
            </a:r>
          </a:p>
        </p:txBody>
      </p:sp>
      <p:sp>
        <p:nvSpPr>
          <p:cNvPr id="12" name="Shape 9"/>
          <p:cNvSpPr/>
          <p:nvPr/>
        </p:nvSpPr>
        <p:spPr>
          <a:xfrm>
            <a:off x="8306276" y="5936005"/>
            <a:ext cx="538520" cy="538520"/>
          </a:xfrm>
          <a:prstGeom prst="roundRect">
            <a:avLst>
              <a:gd name="adj" fmla="val 6668"/>
            </a:avLst>
          </a:prstGeom>
          <a:solidFill>
            <a:srgbClr val="304755"/>
          </a:solidFill>
          <a:ln/>
        </p:spPr>
      </p:sp>
      <p:sp>
        <p:nvSpPr>
          <p:cNvPr id="13" name="Text 10"/>
          <p:cNvSpPr/>
          <p:nvPr/>
        </p:nvSpPr>
        <p:spPr>
          <a:xfrm>
            <a:off x="8439685" y="6150618"/>
            <a:ext cx="271701" cy="337899"/>
          </a:xfrm>
          <a:prstGeom prst="rect">
            <a:avLst/>
          </a:prstGeom>
          <a:noFill/>
          <a:ln/>
        </p:spPr>
        <p:txBody>
          <a:bodyPr wrap="none" lIns="0" tIns="0" rIns="0" bIns="0" rtlCol="0" anchor="t"/>
          <a:lstStyle/>
          <a:p>
            <a:pPr marL="0" indent="0" algn="ctr">
              <a:lnSpc>
                <a:spcPts val="2650"/>
              </a:lnSpc>
              <a:buNone/>
            </a:pPr>
            <a:r>
              <a:rPr lang="ar-EG" sz="4000" b="1" dirty="0">
                <a:solidFill>
                  <a:srgbClr val="66FF66"/>
                </a:solidFill>
                <a:latin typeface="Unbounded" pitchFamily="34" charset="0"/>
              </a:rPr>
              <a:t>3</a:t>
            </a:r>
            <a:endParaRPr lang="en-US" sz="4000" b="1" dirty="0">
              <a:solidFill>
                <a:srgbClr val="66FF66"/>
              </a:solidFill>
            </a:endParaRPr>
          </a:p>
        </p:txBody>
      </p:sp>
      <p:sp>
        <p:nvSpPr>
          <p:cNvPr id="14" name="Text 11"/>
          <p:cNvSpPr/>
          <p:nvPr/>
        </p:nvSpPr>
        <p:spPr>
          <a:xfrm>
            <a:off x="5171005" y="6011071"/>
            <a:ext cx="2816185" cy="351949"/>
          </a:xfrm>
          <a:prstGeom prst="rect">
            <a:avLst/>
          </a:prstGeom>
          <a:noFill/>
          <a:ln/>
        </p:spPr>
        <p:txBody>
          <a:bodyPr wrap="none" lIns="0" tIns="0" rIns="0" bIns="0" rtlCol="0" anchor="t"/>
          <a:lstStyle/>
          <a:p>
            <a:pPr>
              <a:lnSpc>
                <a:spcPts val="3000"/>
              </a:lnSpc>
            </a:pPr>
            <a:r>
              <a:rPr lang="en-US" sz="2800" dirty="0">
                <a:solidFill>
                  <a:srgbClr val="FFFF00"/>
                </a:solidFill>
                <a:latin typeface="Segoe Script" panose="020B0504020000000003" pitchFamily="34" charset="0"/>
                <a:cs typeface="Dima Font" panose="02000700000000000000" pitchFamily="2" charset="-78"/>
              </a:rPr>
              <a:t>بناء علاقات إيجابية</a:t>
            </a:r>
          </a:p>
        </p:txBody>
      </p:sp>
      <p:sp>
        <p:nvSpPr>
          <p:cNvPr id="15" name="Text 12"/>
          <p:cNvSpPr/>
          <p:nvPr/>
        </p:nvSpPr>
        <p:spPr>
          <a:xfrm>
            <a:off x="1394602" y="6902402"/>
            <a:ext cx="6850700" cy="766048"/>
          </a:xfrm>
          <a:prstGeom prst="rect">
            <a:avLst/>
          </a:prstGeom>
          <a:noFill/>
          <a:ln/>
        </p:spPr>
        <p:txBody>
          <a:bodyPr wrap="square" lIns="0" tIns="0" rIns="0" bIns="0" rtlCol="0" anchor="t"/>
          <a:lstStyle/>
          <a:p>
            <a:pPr indent="0">
              <a:lnSpc>
                <a:spcPts val="3000"/>
              </a:lnSpc>
              <a:buNone/>
            </a:pPr>
            <a:r>
              <a:rPr lang="en-US" sz="2800" b="1" dirty="0">
                <a:solidFill>
                  <a:srgbClr val="CAD6DE"/>
                </a:solidFill>
                <a:latin typeface="Sakkal Majalla" panose="02000000000000000000" pitchFamily="2" charset="-78"/>
                <a:cs typeface="Sakkal Majalla" panose="02000000000000000000" pitchFamily="2" charset="-78"/>
              </a:rPr>
              <a:t>تساعد طريقة المناقشة والحوار على بناء علاقات إيجابية بين المعلم والطلاب، وبين الطلاب أنفسهم، مما يخلق بيئة تعليمية داعمة.</a:t>
            </a:r>
          </a:p>
        </p:txBody>
      </p:sp>
      <p:sp>
        <p:nvSpPr>
          <p:cNvPr id="16" name="Shape 9">
            <a:extLst>
              <a:ext uri="{FF2B5EF4-FFF2-40B4-BE49-F238E27FC236}">
                <a16:creationId xmlns:a16="http://schemas.microsoft.com/office/drawing/2014/main" id="{41E277E7-0A43-42E9-BBAC-9ED8C7C5E926}"/>
              </a:ext>
            </a:extLst>
          </p:cNvPr>
          <p:cNvSpPr/>
          <p:nvPr/>
        </p:nvSpPr>
        <p:spPr>
          <a:xfrm>
            <a:off x="8306277" y="2974197"/>
            <a:ext cx="538520" cy="538520"/>
          </a:xfrm>
          <a:prstGeom prst="roundRect">
            <a:avLst>
              <a:gd name="adj" fmla="val 6668"/>
            </a:avLst>
          </a:prstGeom>
          <a:solidFill>
            <a:srgbClr val="304755"/>
          </a:solidFill>
          <a:ln/>
        </p:spPr>
      </p:sp>
      <p:sp>
        <p:nvSpPr>
          <p:cNvPr id="17" name="Text 10">
            <a:extLst>
              <a:ext uri="{FF2B5EF4-FFF2-40B4-BE49-F238E27FC236}">
                <a16:creationId xmlns:a16="http://schemas.microsoft.com/office/drawing/2014/main" id="{CA5D0F48-E677-4149-83D1-44920E569153}"/>
              </a:ext>
            </a:extLst>
          </p:cNvPr>
          <p:cNvSpPr/>
          <p:nvPr/>
        </p:nvSpPr>
        <p:spPr>
          <a:xfrm>
            <a:off x="8439685" y="3189271"/>
            <a:ext cx="271701" cy="337899"/>
          </a:xfrm>
          <a:prstGeom prst="rect">
            <a:avLst/>
          </a:prstGeom>
          <a:noFill/>
          <a:ln/>
        </p:spPr>
        <p:txBody>
          <a:bodyPr wrap="none" lIns="0" tIns="0" rIns="0" bIns="0" rtlCol="0" anchor="t"/>
          <a:lstStyle/>
          <a:p>
            <a:pPr marL="0" indent="0" algn="ctr">
              <a:lnSpc>
                <a:spcPts val="2650"/>
              </a:lnSpc>
              <a:buNone/>
            </a:pPr>
            <a:r>
              <a:rPr lang="ar-EG" sz="4000" b="1" dirty="0">
                <a:solidFill>
                  <a:srgbClr val="66FF66"/>
                </a:solidFill>
                <a:latin typeface="Unbounded" pitchFamily="34" charset="0"/>
              </a:rPr>
              <a:t>1</a:t>
            </a:r>
            <a:endParaRPr lang="en-US" sz="4000" b="1" dirty="0">
              <a:solidFill>
                <a:srgbClr val="66FF66"/>
              </a:solidFill>
            </a:endParaRPr>
          </a:p>
        </p:txBody>
      </p:sp>
      <p:sp>
        <p:nvSpPr>
          <p:cNvPr id="18" name="Shape 9">
            <a:extLst>
              <a:ext uri="{FF2B5EF4-FFF2-40B4-BE49-F238E27FC236}">
                <a16:creationId xmlns:a16="http://schemas.microsoft.com/office/drawing/2014/main" id="{C1C3151F-6890-40C8-A127-801C82BD133A}"/>
              </a:ext>
            </a:extLst>
          </p:cNvPr>
          <p:cNvSpPr/>
          <p:nvPr/>
        </p:nvSpPr>
        <p:spPr>
          <a:xfrm>
            <a:off x="3287169" y="2989441"/>
            <a:ext cx="538520" cy="538520"/>
          </a:xfrm>
          <a:prstGeom prst="roundRect">
            <a:avLst>
              <a:gd name="adj" fmla="val 6668"/>
            </a:avLst>
          </a:prstGeom>
          <a:solidFill>
            <a:srgbClr val="304755"/>
          </a:solidFill>
          <a:ln/>
        </p:spPr>
      </p:sp>
      <p:sp>
        <p:nvSpPr>
          <p:cNvPr id="19" name="Text 10">
            <a:extLst>
              <a:ext uri="{FF2B5EF4-FFF2-40B4-BE49-F238E27FC236}">
                <a16:creationId xmlns:a16="http://schemas.microsoft.com/office/drawing/2014/main" id="{B62A6ACC-DBE4-4FFC-94CD-E01CBF5C95AC}"/>
              </a:ext>
            </a:extLst>
          </p:cNvPr>
          <p:cNvSpPr/>
          <p:nvPr/>
        </p:nvSpPr>
        <p:spPr>
          <a:xfrm>
            <a:off x="3434611" y="3190062"/>
            <a:ext cx="271701" cy="337899"/>
          </a:xfrm>
          <a:prstGeom prst="rect">
            <a:avLst/>
          </a:prstGeom>
          <a:noFill/>
          <a:ln/>
        </p:spPr>
        <p:txBody>
          <a:bodyPr wrap="none" lIns="0" tIns="0" rIns="0" bIns="0" rtlCol="0" anchor="t"/>
          <a:lstStyle/>
          <a:p>
            <a:pPr marL="0" indent="0" algn="ctr">
              <a:lnSpc>
                <a:spcPts val="2650"/>
              </a:lnSpc>
              <a:buNone/>
            </a:pPr>
            <a:r>
              <a:rPr lang="ar-EG" sz="4000" b="1" dirty="0">
                <a:solidFill>
                  <a:srgbClr val="66FF66"/>
                </a:solidFill>
                <a:latin typeface="Unbounded" pitchFamily="34" charset="0"/>
              </a:rPr>
              <a:t>2</a:t>
            </a:r>
            <a:endParaRPr lang="en-US" sz="4000" b="1" dirty="0">
              <a:solidFill>
                <a:srgbClr val="66FF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par>
                                <p:cTn id="55" presetID="3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 calcmode="lin" valueType="num">
                                      <p:cBhvr>
                                        <p:cTn id="59" dur="1000" fill="hold"/>
                                        <p:tgtEl>
                                          <p:spTgt spid="18"/>
                                        </p:tgtEl>
                                        <p:attrNameLst>
                                          <p:attrName>style.rotation</p:attrName>
                                        </p:attrNameLst>
                                      </p:cBhvr>
                                      <p:tavLst>
                                        <p:tav tm="0">
                                          <p:val>
                                            <p:fltVal val="90"/>
                                          </p:val>
                                        </p:tav>
                                        <p:tav tm="100000">
                                          <p:val>
                                            <p:fltVal val="0"/>
                                          </p:val>
                                        </p:tav>
                                      </p:tavLst>
                                    </p:anim>
                                    <p:animEffect transition="in" filter="fade">
                                      <p:cBhvr>
                                        <p:cTn id="60" dur="1000"/>
                                        <p:tgtEl>
                                          <p:spTgt spid="18"/>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1000" fill="hold"/>
                                        <p:tgtEl>
                                          <p:spTgt spid="19"/>
                                        </p:tgtEl>
                                        <p:attrNameLst>
                                          <p:attrName>ppt_w</p:attrName>
                                        </p:attrNameLst>
                                      </p:cBhvr>
                                      <p:tavLst>
                                        <p:tav tm="0">
                                          <p:val>
                                            <p:fltVal val="0"/>
                                          </p:val>
                                        </p:tav>
                                        <p:tav tm="100000">
                                          <p:val>
                                            <p:strVal val="#ppt_w"/>
                                          </p:val>
                                        </p:tav>
                                      </p:tavLst>
                                    </p:anim>
                                    <p:anim calcmode="lin" valueType="num">
                                      <p:cBhvr>
                                        <p:cTn id="64" dur="1000" fill="hold"/>
                                        <p:tgtEl>
                                          <p:spTgt spid="19"/>
                                        </p:tgtEl>
                                        <p:attrNameLst>
                                          <p:attrName>ppt_h</p:attrName>
                                        </p:attrNameLst>
                                      </p:cBhvr>
                                      <p:tavLst>
                                        <p:tav tm="0">
                                          <p:val>
                                            <p:fltVal val="0"/>
                                          </p:val>
                                        </p:tav>
                                        <p:tav tm="100000">
                                          <p:val>
                                            <p:strVal val="#ppt_h"/>
                                          </p:val>
                                        </p:tav>
                                      </p:tavLst>
                                    </p:anim>
                                    <p:anim calcmode="lin" valueType="num">
                                      <p:cBhvr>
                                        <p:cTn id="65" dur="1000" fill="hold"/>
                                        <p:tgtEl>
                                          <p:spTgt spid="19"/>
                                        </p:tgtEl>
                                        <p:attrNameLst>
                                          <p:attrName>style.rotation</p:attrName>
                                        </p:attrNameLst>
                                      </p:cBhvr>
                                      <p:tavLst>
                                        <p:tav tm="0">
                                          <p:val>
                                            <p:fltVal val="90"/>
                                          </p:val>
                                        </p:tav>
                                        <p:tav tm="100000">
                                          <p:val>
                                            <p:fltVal val="0"/>
                                          </p:val>
                                        </p:tav>
                                      </p:tavLst>
                                    </p:anim>
                                    <p:animEffect transition="in" filter="fade">
                                      <p:cBhvr>
                                        <p:cTn id="66" dur="10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45"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2000"/>
                                        <p:tgtEl>
                                          <p:spTgt spid="7"/>
                                        </p:tgtEl>
                                      </p:cBhvr>
                                    </p:animEffect>
                                    <p:anim calcmode="lin" valueType="num">
                                      <p:cBhvr>
                                        <p:cTn id="72" dur="2000" fill="hold"/>
                                        <p:tgtEl>
                                          <p:spTgt spid="7"/>
                                        </p:tgtEl>
                                        <p:attrNameLst>
                                          <p:attrName>ppt_w</p:attrName>
                                        </p:attrNameLst>
                                      </p:cBhvr>
                                      <p:tavLst>
                                        <p:tav tm="0" fmla="#ppt_w*sin(2.5*pi*$)">
                                          <p:val>
                                            <p:fltVal val="0"/>
                                          </p:val>
                                        </p:tav>
                                        <p:tav tm="100000">
                                          <p:val>
                                            <p:fltVal val="1"/>
                                          </p:val>
                                        </p:tav>
                                      </p:tavLst>
                                    </p:anim>
                                    <p:anim calcmode="lin" valueType="num">
                                      <p:cBhvr>
                                        <p:cTn id="7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2000"/>
                                        <p:tgtEl>
                                          <p:spTgt spid="11"/>
                                        </p:tgtEl>
                                      </p:cBhvr>
                                    </p:animEffect>
                                    <p:anim calcmode="lin" valueType="num">
                                      <p:cBhvr>
                                        <p:cTn id="79" dur="2000" fill="hold"/>
                                        <p:tgtEl>
                                          <p:spTgt spid="11"/>
                                        </p:tgtEl>
                                        <p:attrNameLst>
                                          <p:attrName>ppt_w</p:attrName>
                                        </p:attrNameLst>
                                      </p:cBhvr>
                                      <p:tavLst>
                                        <p:tav tm="0" fmla="#ppt_w*sin(2.5*pi*$)">
                                          <p:val>
                                            <p:fltVal val="0"/>
                                          </p:val>
                                        </p:tav>
                                        <p:tav tm="100000">
                                          <p:val>
                                            <p:fltVal val="1"/>
                                          </p:val>
                                        </p:tav>
                                      </p:tavLst>
                                    </p:anim>
                                    <p:anim calcmode="lin" valueType="num">
                                      <p:cBhvr>
                                        <p:cTn id="8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5"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2000"/>
                                        <p:tgtEl>
                                          <p:spTgt spid="15"/>
                                        </p:tgtEl>
                                      </p:cBhvr>
                                    </p:animEffect>
                                    <p:anim calcmode="lin" valueType="num">
                                      <p:cBhvr>
                                        <p:cTn id="86" dur="2000" fill="hold"/>
                                        <p:tgtEl>
                                          <p:spTgt spid="15"/>
                                        </p:tgtEl>
                                        <p:attrNameLst>
                                          <p:attrName>ppt_w</p:attrName>
                                        </p:attrNameLst>
                                      </p:cBhvr>
                                      <p:tavLst>
                                        <p:tav tm="0" fmla="#ppt_w*sin(2.5*pi*$)">
                                          <p:val>
                                            <p:fltVal val="0"/>
                                          </p:val>
                                        </p:tav>
                                        <p:tav tm="100000">
                                          <p:val>
                                            <p:fltVal val="1"/>
                                          </p:val>
                                        </p:tav>
                                      </p:tavLst>
                                    </p:anim>
                                    <p:anim calcmode="lin" valueType="num">
                                      <p:cBhvr>
                                        <p:cTn id="8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0" grpId="0" animBg="1"/>
      <p:bldP spid="11" grpId="0" animBg="1"/>
      <p:bldP spid="13" grpId="0" animBg="1"/>
      <p:bldP spid="14" grpId="0" animBg="1"/>
      <p:bldP spid="15"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4" name="Shape 1"/>
          <p:cNvSpPr/>
          <p:nvPr/>
        </p:nvSpPr>
        <p:spPr>
          <a:xfrm>
            <a:off x="8336328" y="2005622"/>
            <a:ext cx="30480" cy="5461397"/>
          </a:xfrm>
          <a:prstGeom prst="roundRect">
            <a:avLst>
              <a:gd name="adj" fmla="val 105787"/>
            </a:avLst>
          </a:prstGeom>
          <a:solidFill>
            <a:srgbClr val="49606E"/>
          </a:solidFill>
          <a:ln/>
        </p:spPr>
      </p:sp>
      <p:sp>
        <p:nvSpPr>
          <p:cNvPr id="5" name="Shape 2"/>
          <p:cNvSpPr/>
          <p:nvPr/>
        </p:nvSpPr>
        <p:spPr>
          <a:xfrm>
            <a:off x="7357397" y="2489254"/>
            <a:ext cx="752237" cy="30480"/>
          </a:xfrm>
          <a:prstGeom prst="roundRect">
            <a:avLst>
              <a:gd name="adj" fmla="val 105787"/>
            </a:avLst>
          </a:prstGeom>
          <a:solidFill>
            <a:srgbClr val="49606E"/>
          </a:solidFill>
          <a:ln/>
        </p:spPr>
      </p:sp>
      <p:sp>
        <p:nvSpPr>
          <p:cNvPr id="6" name="Shape 3"/>
          <p:cNvSpPr/>
          <p:nvPr/>
        </p:nvSpPr>
        <p:spPr>
          <a:xfrm>
            <a:off x="8109752" y="2247438"/>
            <a:ext cx="483632" cy="483632"/>
          </a:xfrm>
          <a:prstGeom prst="roundRect">
            <a:avLst>
              <a:gd name="adj" fmla="val 6667"/>
            </a:avLst>
          </a:prstGeom>
          <a:solidFill>
            <a:srgbClr val="304755"/>
          </a:solidFill>
          <a:ln/>
        </p:spPr>
      </p:sp>
      <p:sp>
        <p:nvSpPr>
          <p:cNvPr id="8" name="Text 5"/>
          <p:cNvSpPr/>
          <p:nvPr/>
        </p:nvSpPr>
        <p:spPr>
          <a:xfrm>
            <a:off x="4554673" y="2345412"/>
            <a:ext cx="2528888" cy="316111"/>
          </a:xfrm>
          <a:prstGeom prst="rect">
            <a:avLst/>
          </a:prstGeom>
          <a:noFill/>
          <a:ln/>
        </p:spPr>
        <p:txBody>
          <a:bodyPr wrap="none" lIns="0" tIns="0" rIns="0" bIns="0" rtlCol="0" anchor="t"/>
          <a:lstStyle/>
          <a:p>
            <a:pPr indent="0" algn="l">
              <a:lnSpc>
                <a:spcPts val="2450"/>
              </a:lnSpc>
              <a:buNone/>
            </a:pPr>
            <a:r>
              <a:rPr lang="en-US" sz="2800" b="1" dirty="0">
                <a:solidFill>
                  <a:srgbClr val="FFFF00"/>
                </a:solidFill>
                <a:latin typeface="Segoe Script" panose="020B0504020000000003" pitchFamily="34" charset="0"/>
                <a:cs typeface="Dima Font" panose="02000700000000000000" pitchFamily="2" charset="-78"/>
              </a:rPr>
              <a:t>تنمية مهارات التفكير</a:t>
            </a:r>
          </a:p>
        </p:txBody>
      </p:sp>
      <p:sp>
        <p:nvSpPr>
          <p:cNvPr id="9" name="Text 6"/>
          <p:cNvSpPr/>
          <p:nvPr/>
        </p:nvSpPr>
        <p:spPr>
          <a:xfrm>
            <a:off x="160058" y="2811127"/>
            <a:ext cx="7008920" cy="687705"/>
          </a:xfrm>
          <a:prstGeom prst="rect">
            <a:avLst/>
          </a:prstGeom>
          <a:noFill/>
          <a:ln/>
        </p:spPr>
        <p:txBody>
          <a:bodyPr wrap="square" lIns="0" tIns="0" rIns="0" bIns="0" rtlCol="0" anchor="t"/>
          <a:lstStyle/>
          <a:p>
            <a:pPr indent="0">
              <a:buNone/>
            </a:pPr>
            <a:r>
              <a:rPr lang="en-US" sz="2800" b="1" dirty="0">
                <a:solidFill>
                  <a:srgbClr val="CAD6DE"/>
                </a:solidFill>
                <a:latin typeface="Sakkal Majalla" panose="02000000000000000000" pitchFamily="2" charset="-78"/>
                <a:cs typeface="Sakkal Majalla" panose="02000000000000000000" pitchFamily="2" charset="-78"/>
              </a:rPr>
              <a:t>تساعد طريقة المناقشة والحوار في تنمية مهارات التفكير النقدي والتحليلي لدى الطلاب، وتحفزهم على البحث والاستقصاء</a:t>
            </a:r>
            <a:r>
              <a:rPr lang="en-US" sz="2800" dirty="0">
                <a:solidFill>
                  <a:srgbClr val="CAD6DE"/>
                </a:solidFill>
                <a:latin typeface="Sakkal Majalla" panose="02000000000000000000" pitchFamily="2" charset="-78"/>
                <a:cs typeface="Sakkal Majalla" panose="02000000000000000000" pitchFamily="2" charset="-78"/>
              </a:rPr>
              <a:t>.</a:t>
            </a:r>
          </a:p>
        </p:txBody>
      </p:sp>
      <p:sp>
        <p:nvSpPr>
          <p:cNvPr id="10" name="Shape 7"/>
          <p:cNvSpPr/>
          <p:nvPr/>
        </p:nvSpPr>
        <p:spPr>
          <a:xfrm>
            <a:off x="7370970" y="4283909"/>
            <a:ext cx="752237" cy="30480"/>
          </a:xfrm>
          <a:prstGeom prst="roundRect">
            <a:avLst>
              <a:gd name="adj" fmla="val 105787"/>
            </a:avLst>
          </a:prstGeom>
          <a:solidFill>
            <a:srgbClr val="49606E"/>
          </a:solidFill>
          <a:ln/>
        </p:spPr>
      </p:sp>
      <p:sp>
        <p:nvSpPr>
          <p:cNvPr id="11" name="Shape 8"/>
          <p:cNvSpPr/>
          <p:nvPr/>
        </p:nvSpPr>
        <p:spPr>
          <a:xfrm>
            <a:off x="8117405" y="4006882"/>
            <a:ext cx="483632" cy="483632"/>
          </a:xfrm>
          <a:prstGeom prst="roundRect">
            <a:avLst>
              <a:gd name="adj" fmla="val 6667"/>
            </a:avLst>
          </a:prstGeom>
          <a:solidFill>
            <a:srgbClr val="304755"/>
          </a:solidFill>
          <a:ln/>
        </p:spPr>
      </p:sp>
      <p:sp>
        <p:nvSpPr>
          <p:cNvPr id="12" name="Text 9"/>
          <p:cNvSpPr/>
          <p:nvPr/>
        </p:nvSpPr>
        <p:spPr>
          <a:xfrm>
            <a:off x="8231791" y="4261895"/>
            <a:ext cx="239435" cy="303490"/>
          </a:xfrm>
          <a:prstGeom prst="rect">
            <a:avLst/>
          </a:prstGeom>
          <a:noFill/>
          <a:ln/>
        </p:spPr>
        <p:txBody>
          <a:bodyPr wrap="none" lIns="0" tIns="0" rIns="0" bIns="0" rtlCol="0" anchor="t"/>
          <a:lstStyle/>
          <a:p>
            <a:pPr algn="ctr">
              <a:lnSpc>
                <a:spcPts val="2350"/>
              </a:lnSpc>
            </a:pPr>
            <a:r>
              <a:rPr lang="ar-EG" sz="4000" b="1" dirty="0">
                <a:solidFill>
                  <a:srgbClr val="66FF66"/>
                </a:solidFill>
                <a:latin typeface="Unbounded" pitchFamily="34" charset="0"/>
              </a:rPr>
              <a:t>2</a:t>
            </a:r>
            <a:endParaRPr lang="en-US" sz="4000" b="1" dirty="0">
              <a:solidFill>
                <a:srgbClr val="66FF66"/>
              </a:solidFill>
            </a:endParaRPr>
          </a:p>
          <a:p>
            <a:pPr marL="0" indent="0" algn="ctr">
              <a:lnSpc>
                <a:spcPts val="2350"/>
              </a:lnSpc>
              <a:buNone/>
            </a:pPr>
            <a:endParaRPr lang="en-US" sz="2350" dirty="0"/>
          </a:p>
        </p:txBody>
      </p:sp>
      <p:sp>
        <p:nvSpPr>
          <p:cNvPr id="13" name="Text 10"/>
          <p:cNvSpPr/>
          <p:nvPr/>
        </p:nvSpPr>
        <p:spPr>
          <a:xfrm>
            <a:off x="5532351" y="4153255"/>
            <a:ext cx="1634746" cy="280909"/>
          </a:xfrm>
          <a:prstGeom prst="rect">
            <a:avLst/>
          </a:prstGeom>
          <a:noFill/>
          <a:ln/>
        </p:spPr>
        <p:txBody>
          <a:bodyPr wrap="none" lIns="0" tIns="0" rIns="0" bIns="0" rtlCol="0" anchor="t"/>
          <a:lstStyle/>
          <a:p>
            <a:pPr algn="l">
              <a:lnSpc>
                <a:spcPts val="2450"/>
              </a:lnSpc>
            </a:pPr>
            <a:r>
              <a:rPr lang="en-US" sz="2800" b="1" dirty="0">
                <a:solidFill>
                  <a:srgbClr val="FFFF00"/>
                </a:solidFill>
                <a:latin typeface="Segoe Script" panose="020B0504020000000003" pitchFamily="34" charset="0"/>
                <a:cs typeface="Dima Font" panose="02000700000000000000" pitchFamily="2" charset="-78"/>
              </a:rPr>
              <a:t>تعميق الفهم</a:t>
            </a:r>
          </a:p>
        </p:txBody>
      </p:sp>
      <p:sp>
        <p:nvSpPr>
          <p:cNvPr id="14" name="Text 11"/>
          <p:cNvSpPr/>
          <p:nvPr/>
        </p:nvSpPr>
        <p:spPr>
          <a:xfrm>
            <a:off x="948628" y="4554378"/>
            <a:ext cx="6134933" cy="1031558"/>
          </a:xfrm>
          <a:prstGeom prst="rect">
            <a:avLst/>
          </a:prstGeom>
          <a:noFill/>
          <a:ln/>
        </p:spPr>
        <p:txBody>
          <a:bodyPr wrap="square" lIns="0" tIns="0" rIns="0" bIns="0" rtlCol="0" anchor="t"/>
          <a:lstStyle/>
          <a:p>
            <a:pPr algn="just"/>
            <a:r>
              <a:rPr lang="en-US" sz="2800" b="1" dirty="0">
                <a:solidFill>
                  <a:srgbClr val="CAD6DE"/>
                </a:solidFill>
                <a:latin typeface="Sakkal Majalla" panose="02000000000000000000" pitchFamily="2" charset="-78"/>
                <a:cs typeface="Sakkal Majalla" panose="02000000000000000000" pitchFamily="2" charset="-78"/>
              </a:rPr>
              <a:t>من خلال المناقشة والحوار، يتمكن الطلاب من ربط المعلومات الجديدة بخبراتهم السابقة، مما يسهم في تعميق فهمهم للمفاهيم والمواضيع المطروحة.</a:t>
            </a:r>
          </a:p>
        </p:txBody>
      </p:sp>
      <p:sp>
        <p:nvSpPr>
          <p:cNvPr id="15" name="Shape 12"/>
          <p:cNvSpPr/>
          <p:nvPr/>
        </p:nvSpPr>
        <p:spPr>
          <a:xfrm>
            <a:off x="7357396" y="6420222"/>
            <a:ext cx="752237" cy="30480"/>
          </a:xfrm>
          <a:prstGeom prst="roundRect">
            <a:avLst>
              <a:gd name="adj" fmla="val 105787"/>
            </a:avLst>
          </a:prstGeom>
          <a:solidFill>
            <a:srgbClr val="49606E"/>
          </a:solidFill>
          <a:ln/>
        </p:spPr>
      </p:sp>
      <p:sp>
        <p:nvSpPr>
          <p:cNvPr id="16" name="Shape 13"/>
          <p:cNvSpPr/>
          <p:nvPr/>
        </p:nvSpPr>
        <p:spPr>
          <a:xfrm>
            <a:off x="8109752" y="6146259"/>
            <a:ext cx="483632" cy="483632"/>
          </a:xfrm>
          <a:prstGeom prst="roundRect">
            <a:avLst>
              <a:gd name="adj" fmla="val 6667"/>
            </a:avLst>
          </a:prstGeom>
          <a:solidFill>
            <a:srgbClr val="304755"/>
          </a:solidFill>
          <a:ln/>
        </p:spPr>
      </p:sp>
      <p:sp>
        <p:nvSpPr>
          <p:cNvPr id="17" name="Text 14"/>
          <p:cNvSpPr/>
          <p:nvPr/>
        </p:nvSpPr>
        <p:spPr>
          <a:xfrm>
            <a:off x="8229529" y="6236270"/>
            <a:ext cx="243959" cy="303490"/>
          </a:xfrm>
          <a:prstGeom prst="rect">
            <a:avLst/>
          </a:prstGeom>
          <a:noFill/>
          <a:ln/>
        </p:spPr>
        <p:txBody>
          <a:bodyPr wrap="none" lIns="0" tIns="0" rIns="0" bIns="0" rtlCol="0" anchor="t"/>
          <a:lstStyle/>
          <a:p>
            <a:pPr marL="0" indent="0" algn="ctr">
              <a:lnSpc>
                <a:spcPts val="2350"/>
              </a:lnSpc>
              <a:buNone/>
            </a:pPr>
            <a:endParaRPr lang="en-US" sz="2350" dirty="0"/>
          </a:p>
        </p:txBody>
      </p:sp>
      <p:sp>
        <p:nvSpPr>
          <p:cNvPr id="18" name="Text 15"/>
          <p:cNvSpPr/>
          <p:nvPr/>
        </p:nvSpPr>
        <p:spPr>
          <a:xfrm>
            <a:off x="4315293" y="6291728"/>
            <a:ext cx="2545199" cy="316111"/>
          </a:xfrm>
          <a:prstGeom prst="rect">
            <a:avLst/>
          </a:prstGeom>
          <a:noFill/>
          <a:ln/>
        </p:spPr>
        <p:txBody>
          <a:bodyPr wrap="none" lIns="0" tIns="0" rIns="0" bIns="0" rtlCol="0" anchor="t"/>
          <a:lstStyle/>
          <a:p>
            <a:pPr marL="0" indent="0" algn="l">
              <a:lnSpc>
                <a:spcPts val="2450"/>
              </a:lnSpc>
              <a:buNone/>
            </a:pPr>
            <a:r>
              <a:rPr lang="en-US" sz="2800" b="1" dirty="0">
                <a:solidFill>
                  <a:srgbClr val="FFFF00"/>
                </a:solidFill>
                <a:latin typeface="Segoe Script" panose="020B0504020000000003" pitchFamily="34" charset="0"/>
                <a:cs typeface="Dima Font" panose="02000700000000000000" pitchFamily="2" charset="-78"/>
              </a:rPr>
              <a:t>تنمية </a:t>
            </a:r>
            <a:r>
              <a:rPr lang="ar-EG" sz="2800" b="1" dirty="0">
                <a:solidFill>
                  <a:srgbClr val="FFFF00"/>
                </a:solidFill>
                <a:latin typeface="Segoe Script" panose="020B0504020000000003" pitchFamily="34" charset="0"/>
                <a:cs typeface="Dima Font" panose="02000700000000000000" pitchFamily="2" charset="-78"/>
              </a:rPr>
              <a:t>مهارات</a:t>
            </a:r>
            <a:r>
              <a:rPr lang="en-US" sz="2800" b="1" dirty="0">
                <a:solidFill>
                  <a:srgbClr val="FFFF00"/>
                </a:solidFill>
                <a:latin typeface="Segoe Script" panose="020B0504020000000003" pitchFamily="34" charset="0"/>
                <a:cs typeface="Dima Font" panose="02000700000000000000" pitchFamily="2" charset="-78"/>
              </a:rPr>
              <a:t> الاجتماعية</a:t>
            </a:r>
          </a:p>
        </p:txBody>
      </p:sp>
      <p:sp>
        <p:nvSpPr>
          <p:cNvPr id="19" name="Text 16"/>
          <p:cNvSpPr/>
          <p:nvPr/>
        </p:nvSpPr>
        <p:spPr>
          <a:xfrm>
            <a:off x="1032164" y="7123166"/>
            <a:ext cx="6134933" cy="687705"/>
          </a:xfrm>
          <a:prstGeom prst="rect">
            <a:avLst/>
          </a:prstGeom>
          <a:noFill/>
          <a:ln/>
        </p:spPr>
        <p:txBody>
          <a:bodyPr wrap="square" lIns="0" tIns="0" rIns="0" bIns="0" rtlCol="0" anchor="t"/>
          <a:lstStyle/>
          <a:p>
            <a:pPr marL="0" indent="0" algn="just">
              <a:buNone/>
            </a:pPr>
            <a:r>
              <a:rPr lang="en-US" sz="2800" b="1" dirty="0">
                <a:solidFill>
                  <a:srgbClr val="CAD6DE"/>
                </a:solidFill>
                <a:latin typeface="Sakkal Majalla" panose="02000000000000000000" pitchFamily="2" charset="-78"/>
                <a:cs typeface="Sakkal Majalla" panose="02000000000000000000" pitchFamily="2" charset="-78"/>
              </a:rPr>
              <a:t>يساعد استخدام طريقة المناقشة والحوار في تنمية مهارات التواصل والتعاون والاحترام المتبادل بين الطلاب.</a:t>
            </a:r>
          </a:p>
        </p:txBody>
      </p:sp>
      <p:sp>
        <p:nvSpPr>
          <p:cNvPr id="21" name="Text 9">
            <a:extLst>
              <a:ext uri="{FF2B5EF4-FFF2-40B4-BE49-F238E27FC236}">
                <a16:creationId xmlns:a16="http://schemas.microsoft.com/office/drawing/2014/main" id="{7A6EC51D-17C7-4CE8-87A8-C6E61EA59D3C}"/>
              </a:ext>
            </a:extLst>
          </p:cNvPr>
          <p:cNvSpPr/>
          <p:nvPr/>
        </p:nvSpPr>
        <p:spPr>
          <a:xfrm>
            <a:off x="8234053" y="2489254"/>
            <a:ext cx="239435" cy="303490"/>
          </a:xfrm>
          <a:prstGeom prst="rect">
            <a:avLst/>
          </a:prstGeom>
          <a:noFill/>
          <a:ln/>
        </p:spPr>
        <p:txBody>
          <a:bodyPr wrap="none" lIns="0" tIns="0" rIns="0" bIns="0" rtlCol="0" anchor="t"/>
          <a:lstStyle/>
          <a:p>
            <a:pPr algn="ctr">
              <a:lnSpc>
                <a:spcPts val="2350"/>
              </a:lnSpc>
            </a:pPr>
            <a:r>
              <a:rPr lang="ar-EG" sz="4000" b="1" dirty="0">
                <a:solidFill>
                  <a:srgbClr val="66FF66"/>
                </a:solidFill>
                <a:latin typeface="Unbounded" pitchFamily="34" charset="0"/>
              </a:rPr>
              <a:t>1</a:t>
            </a:r>
            <a:endParaRPr lang="en-US" sz="4000" b="1" dirty="0">
              <a:solidFill>
                <a:srgbClr val="66FF66"/>
              </a:solidFill>
            </a:endParaRPr>
          </a:p>
          <a:p>
            <a:pPr marL="0" indent="0" algn="ctr">
              <a:lnSpc>
                <a:spcPts val="2350"/>
              </a:lnSpc>
              <a:buNone/>
            </a:pPr>
            <a:endParaRPr lang="en-US" sz="2350" dirty="0"/>
          </a:p>
        </p:txBody>
      </p:sp>
      <p:sp>
        <p:nvSpPr>
          <p:cNvPr id="22" name="Text 9">
            <a:extLst>
              <a:ext uri="{FF2B5EF4-FFF2-40B4-BE49-F238E27FC236}">
                <a16:creationId xmlns:a16="http://schemas.microsoft.com/office/drawing/2014/main" id="{4D8ECBA5-830E-4E17-93E8-9884CE3F23E2}"/>
              </a:ext>
            </a:extLst>
          </p:cNvPr>
          <p:cNvSpPr/>
          <p:nvPr/>
        </p:nvSpPr>
        <p:spPr>
          <a:xfrm>
            <a:off x="8294726" y="6375489"/>
            <a:ext cx="157843" cy="316149"/>
          </a:xfrm>
          <a:prstGeom prst="rect">
            <a:avLst/>
          </a:prstGeom>
          <a:noFill/>
          <a:ln/>
        </p:spPr>
        <p:txBody>
          <a:bodyPr wrap="none" lIns="0" tIns="0" rIns="0" bIns="0" rtlCol="0" anchor="t"/>
          <a:lstStyle/>
          <a:p>
            <a:pPr algn="ctr">
              <a:lnSpc>
                <a:spcPts val="2350"/>
              </a:lnSpc>
            </a:pPr>
            <a:r>
              <a:rPr lang="ar-EG" sz="4000" b="1" dirty="0">
                <a:solidFill>
                  <a:srgbClr val="66FF66"/>
                </a:solidFill>
                <a:latin typeface="Unbounded" pitchFamily="34" charset="0"/>
              </a:rPr>
              <a:t>3</a:t>
            </a:r>
            <a:endParaRPr lang="en-US" sz="4000" b="1" dirty="0">
              <a:solidFill>
                <a:srgbClr val="66FF66"/>
              </a:solidFill>
            </a:endParaRPr>
          </a:p>
          <a:p>
            <a:pPr marL="0" indent="0" algn="ctr">
              <a:lnSpc>
                <a:spcPts val="2350"/>
              </a:lnSpc>
              <a:buNone/>
            </a:pPr>
            <a:endParaRPr lang="en-US" sz="2350" dirty="0"/>
          </a:p>
        </p:txBody>
      </p:sp>
      <p:sp>
        <p:nvSpPr>
          <p:cNvPr id="23" name="Text 0">
            <a:extLst>
              <a:ext uri="{FF2B5EF4-FFF2-40B4-BE49-F238E27FC236}">
                <a16:creationId xmlns:a16="http://schemas.microsoft.com/office/drawing/2014/main" id="{265C66CA-1A67-4C14-8772-8455224DD07B}"/>
              </a:ext>
            </a:extLst>
          </p:cNvPr>
          <p:cNvSpPr/>
          <p:nvPr/>
        </p:nvSpPr>
        <p:spPr>
          <a:xfrm>
            <a:off x="-1297353" y="532481"/>
            <a:ext cx="9247457" cy="1264444"/>
          </a:xfrm>
          <a:prstGeom prst="rect">
            <a:avLst/>
          </a:prstGeom>
          <a:noFill/>
          <a:ln/>
        </p:spPr>
        <p:txBody>
          <a:bodyPr wrap="square" lIns="0" tIns="0" rIns="0" bIns="0" rtlCol="0" anchor="t"/>
          <a:lstStyle/>
          <a:p>
            <a:pPr marL="0" indent="0">
              <a:lnSpc>
                <a:spcPts val="4950"/>
              </a:lnSpc>
              <a:buNone/>
            </a:pPr>
            <a:r>
              <a:rPr lang="en-US" sz="4000" dirty="0">
                <a:solidFill>
                  <a:srgbClr val="FFFFFF"/>
                </a:solidFill>
                <a:latin typeface="AbdoMaster-Bold" panose="02000500030000020004" pitchFamily="50" charset="-78"/>
                <a:cs typeface="AbdoMaster-Bold" panose="02000500030000020004" pitchFamily="50" charset="-78"/>
              </a:rPr>
              <a:t>أهداف طريقة المناقشة </a:t>
            </a:r>
            <a:r>
              <a:rPr lang="ar-EG" sz="4000" dirty="0">
                <a:solidFill>
                  <a:srgbClr val="FFFFFF"/>
                </a:solidFill>
                <a:latin typeface="AbdoMaster-Bold" panose="02000500030000020004" pitchFamily="50" charset="-78"/>
                <a:cs typeface="AbdoMaster-Bold" panose="02000500030000020004" pitchFamily="50" charset="-78"/>
              </a:rPr>
              <a:t>والحوار</a:t>
            </a:r>
            <a:endParaRPr lang="en-US" sz="3950" dirty="0"/>
          </a:p>
        </p:txBody>
      </p:sp>
      <p:pic>
        <p:nvPicPr>
          <p:cNvPr id="7" name="صورة 6">
            <a:extLst>
              <a:ext uri="{FF2B5EF4-FFF2-40B4-BE49-F238E27FC236}">
                <a16:creationId xmlns:a16="http://schemas.microsoft.com/office/drawing/2014/main" id="{33AC0375-D4BC-42E9-8160-6E78C6F46C5F}"/>
              </a:ext>
            </a:extLst>
          </p:cNvPr>
          <p:cNvPicPr>
            <a:picLocks noChangeAspect="1"/>
          </p:cNvPicPr>
          <p:nvPr/>
        </p:nvPicPr>
        <p:blipFill>
          <a:blip r:embed="rId3"/>
          <a:stretch>
            <a:fillRect/>
          </a:stretch>
        </p:blipFill>
        <p:spPr>
          <a:xfrm>
            <a:off x="8733111" y="-43866"/>
            <a:ext cx="5737231"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par>
                                <p:cTn id="43" presetID="3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fltVal val="0"/>
                                          </p:val>
                                        </p:tav>
                                        <p:tav tm="100000">
                                          <p:val>
                                            <p:strVal val="#ppt_h"/>
                                          </p:val>
                                        </p:tav>
                                      </p:tavLst>
                                    </p:anim>
                                    <p:anim calcmode="lin" valueType="num">
                                      <p:cBhvr>
                                        <p:cTn id="47" dur="1000" fill="hold"/>
                                        <p:tgtEl>
                                          <p:spTgt spid="11"/>
                                        </p:tgtEl>
                                        <p:attrNameLst>
                                          <p:attrName>style.rotation</p:attrName>
                                        </p:attrNameLst>
                                      </p:cBhvr>
                                      <p:tavLst>
                                        <p:tav tm="0">
                                          <p:val>
                                            <p:fltVal val="90"/>
                                          </p:val>
                                        </p:tav>
                                        <p:tav tm="100000">
                                          <p:val>
                                            <p:fltVal val="0"/>
                                          </p:val>
                                        </p:tav>
                                      </p:tavLst>
                                    </p:anim>
                                    <p:animEffect transition="in" filter="fade">
                                      <p:cBhvr>
                                        <p:cTn id="48" dur="1000"/>
                                        <p:tgtEl>
                                          <p:spTgt spid="11"/>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style.rotation</p:attrName>
                                        </p:attrNameLst>
                                      </p:cBhvr>
                                      <p:tavLst>
                                        <p:tav tm="0">
                                          <p:val>
                                            <p:fltVal val="90"/>
                                          </p:val>
                                        </p:tav>
                                        <p:tav tm="100000">
                                          <p:val>
                                            <p:fltVal val="0"/>
                                          </p:val>
                                        </p:tav>
                                      </p:tavLst>
                                    </p:anim>
                                    <p:animEffect transition="in" filter="fade">
                                      <p:cBhvr>
                                        <p:cTn id="54" dur="1000"/>
                                        <p:tgtEl>
                                          <p:spTgt spid="12"/>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90"/>
                                          </p:val>
                                        </p:tav>
                                        <p:tav tm="100000">
                                          <p:val>
                                            <p:fltVal val="0"/>
                                          </p:val>
                                        </p:tav>
                                      </p:tavLst>
                                    </p:anim>
                                    <p:animEffect transition="in" filter="fade">
                                      <p:cBhvr>
                                        <p:cTn id="60" dur="1000"/>
                                        <p:tgtEl>
                                          <p:spTgt spid="13"/>
                                        </p:tgtEl>
                                      </p:cBhvr>
                                    </p:animEffect>
                                  </p:childTnLst>
                                </p:cTn>
                              </p:par>
                              <p:par>
                                <p:cTn id="61" presetID="3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fltVal val="0"/>
                                          </p:val>
                                        </p:tav>
                                        <p:tav tm="100000">
                                          <p:val>
                                            <p:strVal val="#ppt_w"/>
                                          </p:val>
                                        </p:tav>
                                      </p:tavLst>
                                    </p:anim>
                                    <p:anim calcmode="lin" valueType="num">
                                      <p:cBhvr>
                                        <p:cTn id="64" dur="1000" fill="hold"/>
                                        <p:tgtEl>
                                          <p:spTgt spid="15"/>
                                        </p:tgtEl>
                                        <p:attrNameLst>
                                          <p:attrName>ppt_h</p:attrName>
                                        </p:attrNameLst>
                                      </p:cBhvr>
                                      <p:tavLst>
                                        <p:tav tm="0">
                                          <p:val>
                                            <p:fltVal val="0"/>
                                          </p:val>
                                        </p:tav>
                                        <p:tav tm="100000">
                                          <p:val>
                                            <p:strVal val="#ppt_h"/>
                                          </p:val>
                                        </p:tav>
                                      </p:tavLst>
                                    </p:anim>
                                    <p:anim calcmode="lin" valueType="num">
                                      <p:cBhvr>
                                        <p:cTn id="65" dur="1000" fill="hold"/>
                                        <p:tgtEl>
                                          <p:spTgt spid="15"/>
                                        </p:tgtEl>
                                        <p:attrNameLst>
                                          <p:attrName>style.rotation</p:attrName>
                                        </p:attrNameLst>
                                      </p:cBhvr>
                                      <p:tavLst>
                                        <p:tav tm="0">
                                          <p:val>
                                            <p:fltVal val="90"/>
                                          </p:val>
                                        </p:tav>
                                        <p:tav tm="100000">
                                          <p:val>
                                            <p:fltVal val="0"/>
                                          </p:val>
                                        </p:tav>
                                      </p:tavLst>
                                    </p:anim>
                                    <p:animEffect transition="in" filter="fade">
                                      <p:cBhvr>
                                        <p:cTn id="66" dur="1000"/>
                                        <p:tgtEl>
                                          <p:spTgt spid="15"/>
                                        </p:tgtEl>
                                      </p:cBhvr>
                                    </p:animEffect>
                                  </p:childTnLst>
                                </p:cTn>
                              </p:par>
                              <p:par>
                                <p:cTn id="67" presetID="3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fltVal val="0"/>
                                          </p:val>
                                        </p:tav>
                                        <p:tav tm="100000">
                                          <p:val>
                                            <p:strVal val="#ppt_w"/>
                                          </p:val>
                                        </p:tav>
                                      </p:tavLst>
                                    </p:anim>
                                    <p:anim calcmode="lin" valueType="num">
                                      <p:cBhvr>
                                        <p:cTn id="70" dur="1000" fill="hold"/>
                                        <p:tgtEl>
                                          <p:spTgt spid="16"/>
                                        </p:tgtEl>
                                        <p:attrNameLst>
                                          <p:attrName>ppt_h</p:attrName>
                                        </p:attrNameLst>
                                      </p:cBhvr>
                                      <p:tavLst>
                                        <p:tav tm="0">
                                          <p:val>
                                            <p:fltVal val="0"/>
                                          </p:val>
                                        </p:tav>
                                        <p:tav tm="100000">
                                          <p:val>
                                            <p:strVal val="#ppt_h"/>
                                          </p:val>
                                        </p:tav>
                                      </p:tavLst>
                                    </p:anim>
                                    <p:anim calcmode="lin" valueType="num">
                                      <p:cBhvr>
                                        <p:cTn id="71" dur="1000" fill="hold"/>
                                        <p:tgtEl>
                                          <p:spTgt spid="16"/>
                                        </p:tgtEl>
                                        <p:attrNameLst>
                                          <p:attrName>style.rotation</p:attrName>
                                        </p:attrNameLst>
                                      </p:cBhvr>
                                      <p:tavLst>
                                        <p:tav tm="0">
                                          <p:val>
                                            <p:fltVal val="90"/>
                                          </p:val>
                                        </p:tav>
                                        <p:tav tm="100000">
                                          <p:val>
                                            <p:fltVal val="0"/>
                                          </p:val>
                                        </p:tav>
                                      </p:tavLst>
                                    </p:anim>
                                    <p:animEffect transition="in" filter="fade">
                                      <p:cBhvr>
                                        <p:cTn id="72" dur="1000"/>
                                        <p:tgtEl>
                                          <p:spTgt spid="16"/>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fltVal val="0"/>
                                          </p:val>
                                        </p:tav>
                                        <p:tav tm="100000">
                                          <p:val>
                                            <p:strVal val="#ppt_w"/>
                                          </p:val>
                                        </p:tav>
                                      </p:tavLst>
                                    </p:anim>
                                    <p:anim calcmode="lin" valueType="num">
                                      <p:cBhvr>
                                        <p:cTn id="76" dur="1000" fill="hold"/>
                                        <p:tgtEl>
                                          <p:spTgt spid="17"/>
                                        </p:tgtEl>
                                        <p:attrNameLst>
                                          <p:attrName>ppt_h</p:attrName>
                                        </p:attrNameLst>
                                      </p:cBhvr>
                                      <p:tavLst>
                                        <p:tav tm="0">
                                          <p:val>
                                            <p:fltVal val="0"/>
                                          </p:val>
                                        </p:tav>
                                        <p:tav tm="100000">
                                          <p:val>
                                            <p:strVal val="#ppt_h"/>
                                          </p:val>
                                        </p:tav>
                                      </p:tavLst>
                                    </p:anim>
                                    <p:anim calcmode="lin" valueType="num">
                                      <p:cBhvr>
                                        <p:cTn id="77" dur="1000" fill="hold"/>
                                        <p:tgtEl>
                                          <p:spTgt spid="17"/>
                                        </p:tgtEl>
                                        <p:attrNameLst>
                                          <p:attrName>style.rotation</p:attrName>
                                        </p:attrNameLst>
                                      </p:cBhvr>
                                      <p:tavLst>
                                        <p:tav tm="0">
                                          <p:val>
                                            <p:fltVal val="90"/>
                                          </p:val>
                                        </p:tav>
                                        <p:tav tm="100000">
                                          <p:val>
                                            <p:fltVal val="0"/>
                                          </p:val>
                                        </p:tav>
                                      </p:tavLst>
                                    </p:anim>
                                    <p:animEffect transition="in" filter="fade">
                                      <p:cBhvr>
                                        <p:cTn id="78" dur="1000"/>
                                        <p:tgtEl>
                                          <p:spTgt spid="17"/>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1000" fill="hold"/>
                                        <p:tgtEl>
                                          <p:spTgt spid="18"/>
                                        </p:tgtEl>
                                        <p:attrNameLst>
                                          <p:attrName>ppt_w</p:attrName>
                                        </p:attrNameLst>
                                      </p:cBhvr>
                                      <p:tavLst>
                                        <p:tav tm="0">
                                          <p:val>
                                            <p:fltVal val="0"/>
                                          </p:val>
                                        </p:tav>
                                        <p:tav tm="100000">
                                          <p:val>
                                            <p:strVal val="#ppt_w"/>
                                          </p:val>
                                        </p:tav>
                                      </p:tavLst>
                                    </p:anim>
                                    <p:anim calcmode="lin" valueType="num">
                                      <p:cBhvr>
                                        <p:cTn id="82" dur="1000" fill="hold"/>
                                        <p:tgtEl>
                                          <p:spTgt spid="18"/>
                                        </p:tgtEl>
                                        <p:attrNameLst>
                                          <p:attrName>ppt_h</p:attrName>
                                        </p:attrNameLst>
                                      </p:cBhvr>
                                      <p:tavLst>
                                        <p:tav tm="0">
                                          <p:val>
                                            <p:fltVal val="0"/>
                                          </p:val>
                                        </p:tav>
                                        <p:tav tm="100000">
                                          <p:val>
                                            <p:strVal val="#ppt_h"/>
                                          </p:val>
                                        </p:tav>
                                      </p:tavLst>
                                    </p:anim>
                                    <p:anim calcmode="lin" valueType="num">
                                      <p:cBhvr>
                                        <p:cTn id="83" dur="1000" fill="hold"/>
                                        <p:tgtEl>
                                          <p:spTgt spid="18"/>
                                        </p:tgtEl>
                                        <p:attrNameLst>
                                          <p:attrName>style.rotation</p:attrName>
                                        </p:attrNameLst>
                                      </p:cBhvr>
                                      <p:tavLst>
                                        <p:tav tm="0">
                                          <p:val>
                                            <p:fltVal val="90"/>
                                          </p:val>
                                        </p:tav>
                                        <p:tav tm="100000">
                                          <p:val>
                                            <p:fltVal val="0"/>
                                          </p:val>
                                        </p:tav>
                                      </p:tavLst>
                                    </p:anim>
                                    <p:animEffect transition="in" filter="fade">
                                      <p:cBhvr>
                                        <p:cTn id="84" dur="1000"/>
                                        <p:tgtEl>
                                          <p:spTgt spid="18"/>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1000" fill="hold"/>
                                        <p:tgtEl>
                                          <p:spTgt spid="21"/>
                                        </p:tgtEl>
                                        <p:attrNameLst>
                                          <p:attrName>ppt_w</p:attrName>
                                        </p:attrNameLst>
                                      </p:cBhvr>
                                      <p:tavLst>
                                        <p:tav tm="0">
                                          <p:val>
                                            <p:fltVal val="0"/>
                                          </p:val>
                                        </p:tav>
                                        <p:tav tm="100000">
                                          <p:val>
                                            <p:strVal val="#ppt_w"/>
                                          </p:val>
                                        </p:tav>
                                      </p:tavLst>
                                    </p:anim>
                                    <p:anim calcmode="lin" valueType="num">
                                      <p:cBhvr>
                                        <p:cTn id="88" dur="1000" fill="hold"/>
                                        <p:tgtEl>
                                          <p:spTgt spid="21"/>
                                        </p:tgtEl>
                                        <p:attrNameLst>
                                          <p:attrName>ppt_h</p:attrName>
                                        </p:attrNameLst>
                                      </p:cBhvr>
                                      <p:tavLst>
                                        <p:tav tm="0">
                                          <p:val>
                                            <p:fltVal val="0"/>
                                          </p:val>
                                        </p:tav>
                                        <p:tav tm="100000">
                                          <p:val>
                                            <p:strVal val="#ppt_h"/>
                                          </p:val>
                                        </p:tav>
                                      </p:tavLst>
                                    </p:anim>
                                    <p:anim calcmode="lin" valueType="num">
                                      <p:cBhvr>
                                        <p:cTn id="89" dur="1000" fill="hold"/>
                                        <p:tgtEl>
                                          <p:spTgt spid="21"/>
                                        </p:tgtEl>
                                        <p:attrNameLst>
                                          <p:attrName>style.rotation</p:attrName>
                                        </p:attrNameLst>
                                      </p:cBhvr>
                                      <p:tavLst>
                                        <p:tav tm="0">
                                          <p:val>
                                            <p:fltVal val="90"/>
                                          </p:val>
                                        </p:tav>
                                        <p:tav tm="100000">
                                          <p:val>
                                            <p:fltVal val="0"/>
                                          </p:val>
                                        </p:tav>
                                      </p:tavLst>
                                    </p:anim>
                                    <p:animEffect transition="in" filter="fade">
                                      <p:cBhvr>
                                        <p:cTn id="90" dur="1000"/>
                                        <p:tgtEl>
                                          <p:spTgt spid="21"/>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p:cTn id="93" dur="1000" fill="hold"/>
                                        <p:tgtEl>
                                          <p:spTgt spid="22"/>
                                        </p:tgtEl>
                                        <p:attrNameLst>
                                          <p:attrName>ppt_w</p:attrName>
                                        </p:attrNameLst>
                                      </p:cBhvr>
                                      <p:tavLst>
                                        <p:tav tm="0">
                                          <p:val>
                                            <p:fltVal val="0"/>
                                          </p:val>
                                        </p:tav>
                                        <p:tav tm="100000">
                                          <p:val>
                                            <p:strVal val="#ppt_w"/>
                                          </p:val>
                                        </p:tav>
                                      </p:tavLst>
                                    </p:anim>
                                    <p:anim calcmode="lin" valueType="num">
                                      <p:cBhvr>
                                        <p:cTn id="94" dur="1000" fill="hold"/>
                                        <p:tgtEl>
                                          <p:spTgt spid="22"/>
                                        </p:tgtEl>
                                        <p:attrNameLst>
                                          <p:attrName>ppt_h</p:attrName>
                                        </p:attrNameLst>
                                      </p:cBhvr>
                                      <p:tavLst>
                                        <p:tav tm="0">
                                          <p:val>
                                            <p:fltVal val="0"/>
                                          </p:val>
                                        </p:tav>
                                        <p:tav tm="100000">
                                          <p:val>
                                            <p:strVal val="#ppt_h"/>
                                          </p:val>
                                        </p:tav>
                                      </p:tavLst>
                                    </p:anim>
                                    <p:anim calcmode="lin" valueType="num">
                                      <p:cBhvr>
                                        <p:cTn id="95" dur="1000" fill="hold"/>
                                        <p:tgtEl>
                                          <p:spTgt spid="22"/>
                                        </p:tgtEl>
                                        <p:attrNameLst>
                                          <p:attrName>style.rotation</p:attrName>
                                        </p:attrNameLst>
                                      </p:cBhvr>
                                      <p:tavLst>
                                        <p:tav tm="0">
                                          <p:val>
                                            <p:fltVal val="90"/>
                                          </p:val>
                                        </p:tav>
                                        <p:tav tm="100000">
                                          <p:val>
                                            <p:fltVal val="0"/>
                                          </p:val>
                                        </p:tav>
                                      </p:tavLst>
                                    </p:anim>
                                    <p:animEffect transition="in" filter="fade">
                                      <p:cBhvr>
                                        <p:cTn id="96" dur="10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down)">
                                      <p:cBhvr>
                                        <p:cTn id="101" dur="580">
                                          <p:stCondLst>
                                            <p:cond delay="0"/>
                                          </p:stCondLst>
                                        </p:cTn>
                                        <p:tgtEl>
                                          <p:spTgt spid="9"/>
                                        </p:tgtEl>
                                      </p:cBhvr>
                                    </p:animEffect>
                                    <p:anim calcmode="lin" valueType="num">
                                      <p:cBhvr>
                                        <p:cTn id="10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7" dur="26">
                                          <p:stCondLst>
                                            <p:cond delay="650"/>
                                          </p:stCondLst>
                                        </p:cTn>
                                        <p:tgtEl>
                                          <p:spTgt spid="9"/>
                                        </p:tgtEl>
                                      </p:cBhvr>
                                      <p:to x="100000" y="60000"/>
                                    </p:animScale>
                                    <p:animScale>
                                      <p:cBhvr>
                                        <p:cTn id="108" dur="166" decel="50000">
                                          <p:stCondLst>
                                            <p:cond delay="676"/>
                                          </p:stCondLst>
                                        </p:cTn>
                                        <p:tgtEl>
                                          <p:spTgt spid="9"/>
                                        </p:tgtEl>
                                      </p:cBhvr>
                                      <p:to x="100000" y="100000"/>
                                    </p:animScale>
                                    <p:animScale>
                                      <p:cBhvr>
                                        <p:cTn id="109" dur="26">
                                          <p:stCondLst>
                                            <p:cond delay="1312"/>
                                          </p:stCondLst>
                                        </p:cTn>
                                        <p:tgtEl>
                                          <p:spTgt spid="9"/>
                                        </p:tgtEl>
                                      </p:cBhvr>
                                      <p:to x="100000" y="80000"/>
                                    </p:animScale>
                                    <p:animScale>
                                      <p:cBhvr>
                                        <p:cTn id="110" dur="166" decel="50000">
                                          <p:stCondLst>
                                            <p:cond delay="1338"/>
                                          </p:stCondLst>
                                        </p:cTn>
                                        <p:tgtEl>
                                          <p:spTgt spid="9"/>
                                        </p:tgtEl>
                                      </p:cBhvr>
                                      <p:to x="100000" y="100000"/>
                                    </p:animScale>
                                    <p:animScale>
                                      <p:cBhvr>
                                        <p:cTn id="111" dur="26">
                                          <p:stCondLst>
                                            <p:cond delay="1642"/>
                                          </p:stCondLst>
                                        </p:cTn>
                                        <p:tgtEl>
                                          <p:spTgt spid="9"/>
                                        </p:tgtEl>
                                      </p:cBhvr>
                                      <p:to x="100000" y="90000"/>
                                    </p:animScale>
                                    <p:animScale>
                                      <p:cBhvr>
                                        <p:cTn id="112" dur="166" decel="50000">
                                          <p:stCondLst>
                                            <p:cond delay="1668"/>
                                          </p:stCondLst>
                                        </p:cTn>
                                        <p:tgtEl>
                                          <p:spTgt spid="9"/>
                                        </p:tgtEl>
                                      </p:cBhvr>
                                      <p:to x="100000" y="100000"/>
                                    </p:animScale>
                                    <p:animScale>
                                      <p:cBhvr>
                                        <p:cTn id="113" dur="26">
                                          <p:stCondLst>
                                            <p:cond delay="1808"/>
                                          </p:stCondLst>
                                        </p:cTn>
                                        <p:tgtEl>
                                          <p:spTgt spid="9"/>
                                        </p:tgtEl>
                                      </p:cBhvr>
                                      <p:to x="100000" y="95000"/>
                                    </p:animScale>
                                    <p:animScale>
                                      <p:cBhvr>
                                        <p:cTn id="114" dur="166" decel="50000">
                                          <p:stCondLst>
                                            <p:cond delay="1834"/>
                                          </p:stCondLst>
                                        </p:cTn>
                                        <p:tgtEl>
                                          <p:spTgt spid="9"/>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Effect transition="in" filter="wipe(down)">
                                      <p:cBhvr>
                                        <p:cTn id="119" dur="580">
                                          <p:stCondLst>
                                            <p:cond delay="0"/>
                                          </p:stCondLst>
                                        </p:cTn>
                                        <p:tgtEl>
                                          <p:spTgt spid="14"/>
                                        </p:tgtEl>
                                      </p:cBhvr>
                                    </p:animEffect>
                                    <p:anim calcmode="lin" valueType="num">
                                      <p:cBhvr>
                                        <p:cTn id="1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25" dur="26">
                                          <p:stCondLst>
                                            <p:cond delay="650"/>
                                          </p:stCondLst>
                                        </p:cTn>
                                        <p:tgtEl>
                                          <p:spTgt spid="14"/>
                                        </p:tgtEl>
                                      </p:cBhvr>
                                      <p:to x="100000" y="60000"/>
                                    </p:animScale>
                                    <p:animScale>
                                      <p:cBhvr>
                                        <p:cTn id="126" dur="166" decel="50000">
                                          <p:stCondLst>
                                            <p:cond delay="676"/>
                                          </p:stCondLst>
                                        </p:cTn>
                                        <p:tgtEl>
                                          <p:spTgt spid="14"/>
                                        </p:tgtEl>
                                      </p:cBhvr>
                                      <p:to x="100000" y="100000"/>
                                    </p:animScale>
                                    <p:animScale>
                                      <p:cBhvr>
                                        <p:cTn id="127" dur="26">
                                          <p:stCondLst>
                                            <p:cond delay="1312"/>
                                          </p:stCondLst>
                                        </p:cTn>
                                        <p:tgtEl>
                                          <p:spTgt spid="14"/>
                                        </p:tgtEl>
                                      </p:cBhvr>
                                      <p:to x="100000" y="80000"/>
                                    </p:animScale>
                                    <p:animScale>
                                      <p:cBhvr>
                                        <p:cTn id="128" dur="166" decel="50000">
                                          <p:stCondLst>
                                            <p:cond delay="1338"/>
                                          </p:stCondLst>
                                        </p:cTn>
                                        <p:tgtEl>
                                          <p:spTgt spid="14"/>
                                        </p:tgtEl>
                                      </p:cBhvr>
                                      <p:to x="100000" y="100000"/>
                                    </p:animScale>
                                    <p:animScale>
                                      <p:cBhvr>
                                        <p:cTn id="129" dur="26">
                                          <p:stCondLst>
                                            <p:cond delay="1642"/>
                                          </p:stCondLst>
                                        </p:cTn>
                                        <p:tgtEl>
                                          <p:spTgt spid="14"/>
                                        </p:tgtEl>
                                      </p:cBhvr>
                                      <p:to x="100000" y="90000"/>
                                    </p:animScale>
                                    <p:animScale>
                                      <p:cBhvr>
                                        <p:cTn id="130" dur="166" decel="50000">
                                          <p:stCondLst>
                                            <p:cond delay="1668"/>
                                          </p:stCondLst>
                                        </p:cTn>
                                        <p:tgtEl>
                                          <p:spTgt spid="14"/>
                                        </p:tgtEl>
                                      </p:cBhvr>
                                      <p:to x="100000" y="100000"/>
                                    </p:animScale>
                                    <p:animScale>
                                      <p:cBhvr>
                                        <p:cTn id="131" dur="26">
                                          <p:stCondLst>
                                            <p:cond delay="1808"/>
                                          </p:stCondLst>
                                        </p:cTn>
                                        <p:tgtEl>
                                          <p:spTgt spid="14"/>
                                        </p:tgtEl>
                                      </p:cBhvr>
                                      <p:to x="100000" y="95000"/>
                                    </p:animScale>
                                    <p:animScale>
                                      <p:cBhvr>
                                        <p:cTn id="132" dur="166" decel="50000">
                                          <p:stCondLst>
                                            <p:cond delay="1834"/>
                                          </p:stCondLst>
                                        </p:cTn>
                                        <p:tgtEl>
                                          <p:spTgt spid="1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grpId="0" nodeType="click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wipe(down)">
                                      <p:cBhvr>
                                        <p:cTn id="137" dur="580">
                                          <p:stCondLst>
                                            <p:cond delay="0"/>
                                          </p:stCondLst>
                                        </p:cTn>
                                        <p:tgtEl>
                                          <p:spTgt spid="19"/>
                                        </p:tgtEl>
                                      </p:cBhvr>
                                    </p:animEffect>
                                    <p:anim calcmode="lin" valueType="num">
                                      <p:cBhvr>
                                        <p:cTn id="1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43" dur="26">
                                          <p:stCondLst>
                                            <p:cond delay="650"/>
                                          </p:stCondLst>
                                        </p:cTn>
                                        <p:tgtEl>
                                          <p:spTgt spid="19"/>
                                        </p:tgtEl>
                                      </p:cBhvr>
                                      <p:to x="100000" y="60000"/>
                                    </p:animScale>
                                    <p:animScale>
                                      <p:cBhvr>
                                        <p:cTn id="144" dur="166" decel="50000">
                                          <p:stCondLst>
                                            <p:cond delay="676"/>
                                          </p:stCondLst>
                                        </p:cTn>
                                        <p:tgtEl>
                                          <p:spTgt spid="19"/>
                                        </p:tgtEl>
                                      </p:cBhvr>
                                      <p:to x="100000" y="100000"/>
                                    </p:animScale>
                                    <p:animScale>
                                      <p:cBhvr>
                                        <p:cTn id="145" dur="26">
                                          <p:stCondLst>
                                            <p:cond delay="1312"/>
                                          </p:stCondLst>
                                        </p:cTn>
                                        <p:tgtEl>
                                          <p:spTgt spid="19"/>
                                        </p:tgtEl>
                                      </p:cBhvr>
                                      <p:to x="100000" y="80000"/>
                                    </p:animScale>
                                    <p:animScale>
                                      <p:cBhvr>
                                        <p:cTn id="146" dur="166" decel="50000">
                                          <p:stCondLst>
                                            <p:cond delay="1338"/>
                                          </p:stCondLst>
                                        </p:cTn>
                                        <p:tgtEl>
                                          <p:spTgt spid="19"/>
                                        </p:tgtEl>
                                      </p:cBhvr>
                                      <p:to x="100000" y="100000"/>
                                    </p:animScale>
                                    <p:animScale>
                                      <p:cBhvr>
                                        <p:cTn id="147" dur="26">
                                          <p:stCondLst>
                                            <p:cond delay="1642"/>
                                          </p:stCondLst>
                                        </p:cTn>
                                        <p:tgtEl>
                                          <p:spTgt spid="19"/>
                                        </p:tgtEl>
                                      </p:cBhvr>
                                      <p:to x="100000" y="90000"/>
                                    </p:animScale>
                                    <p:animScale>
                                      <p:cBhvr>
                                        <p:cTn id="148" dur="166" decel="50000">
                                          <p:stCondLst>
                                            <p:cond delay="1668"/>
                                          </p:stCondLst>
                                        </p:cTn>
                                        <p:tgtEl>
                                          <p:spTgt spid="19"/>
                                        </p:tgtEl>
                                      </p:cBhvr>
                                      <p:to x="100000" y="100000"/>
                                    </p:animScale>
                                    <p:animScale>
                                      <p:cBhvr>
                                        <p:cTn id="149" dur="26">
                                          <p:stCondLst>
                                            <p:cond delay="1808"/>
                                          </p:stCondLst>
                                        </p:cTn>
                                        <p:tgtEl>
                                          <p:spTgt spid="19"/>
                                        </p:tgtEl>
                                      </p:cBhvr>
                                      <p:to x="100000" y="95000"/>
                                    </p:animScale>
                                    <p:animScale>
                                      <p:cBhvr>
                                        <p:cTn id="15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7" grpId="0" animBg="1"/>
      <p:bldP spid="18" grpId="0" animBg="1"/>
      <p:bldP spid="19"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
            <a:extLst>
              <a:ext uri="{FF2B5EF4-FFF2-40B4-BE49-F238E27FC236}">
                <a16:creationId xmlns:a16="http://schemas.microsoft.com/office/drawing/2014/main" id="{37F16DD8-C0E4-4D7C-8183-F2050FD4B515}"/>
              </a:ext>
            </a:extLst>
          </p:cNvPr>
          <p:cNvSpPr/>
          <p:nvPr/>
        </p:nvSpPr>
        <p:spPr>
          <a:xfrm>
            <a:off x="686395" y="4863084"/>
            <a:ext cx="13257609" cy="22860"/>
          </a:xfrm>
          <a:prstGeom prst="roundRect">
            <a:avLst>
              <a:gd name="adj" fmla="val 128686"/>
            </a:avLst>
          </a:prstGeom>
          <a:solidFill>
            <a:srgbClr val="4A6B6A"/>
          </a:solidFill>
          <a:ln/>
        </p:spPr>
      </p:sp>
      <p:sp>
        <p:nvSpPr>
          <p:cNvPr id="3" name="Shape 2">
            <a:extLst>
              <a:ext uri="{FF2B5EF4-FFF2-40B4-BE49-F238E27FC236}">
                <a16:creationId xmlns:a16="http://schemas.microsoft.com/office/drawing/2014/main" id="{52AD396B-7485-4F0A-98A8-BFBBCF6A67FB}"/>
              </a:ext>
            </a:extLst>
          </p:cNvPr>
          <p:cNvSpPr/>
          <p:nvPr/>
        </p:nvSpPr>
        <p:spPr>
          <a:xfrm>
            <a:off x="5692327" y="3957519"/>
            <a:ext cx="22860" cy="686395"/>
          </a:xfrm>
          <a:prstGeom prst="roundRect">
            <a:avLst>
              <a:gd name="adj" fmla="val 128686"/>
            </a:avLst>
          </a:prstGeom>
          <a:solidFill>
            <a:srgbClr val="4A6B6A"/>
          </a:solidFill>
          <a:ln/>
        </p:spPr>
      </p:sp>
      <p:sp>
        <p:nvSpPr>
          <p:cNvPr id="4" name="Shape 3">
            <a:extLst>
              <a:ext uri="{FF2B5EF4-FFF2-40B4-BE49-F238E27FC236}">
                <a16:creationId xmlns:a16="http://schemas.microsoft.com/office/drawing/2014/main" id="{FCC7B96E-6AAD-4E72-9BAB-401E7E233465}"/>
              </a:ext>
            </a:extLst>
          </p:cNvPr>
          <p:cNvSpPr/>
          <p:nvPr/>
        </p:nvSpPr>
        <p:spPr>
          <a:xfrm>
            <a:off x="5483135" y="4423292"/>
            <a:ext cx="441246" cy="441246"/>
          </a:xfrm>
          <a:prstGeom prst="roundRect">
            <a:avLst>
              <a:gd name="adj" fmla="val 6667"/>
            </a:avLst>
          </a:prstGeom>
          <a:solidFill>
            <a:srgbClr val="315251"/>
          </a:solidFill>
          <a:ln/>
        </p:spPr>
      </p:sp>
      <p:sp>
        <p:nvSpPr>
          <p:cNvPr id="5" name="Text 4">
            <a:extLst>
              <a:ext uri="{FF2B5EF4-FFF2-40B4-BE49-F238E27FC236}">
                <a16:creationId xmlns:a16="http://schemas.microsoft.com/office/drawing/2014/main" id="{3A700070-B75B-4DFE-BBF7-B41FE3AA66FF}"/>
              </a:ext>
            </a:extLst>
          </p:cNvPr>
          <p:cNvSpPr/>
          <p:nvPr/>
        </p:nvSpPr>
        <p:spPr>
          <a:xfrm>
            <a:off x="5654704" y="4652406"/>
            <a:ext cx="98108"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rPr>
              <a:t>3</a:t>
            </a:r>
            <a:endParaRPr lang="en-US" sz="4000" dirty="0">
              <a:solidFill>
                <a:srgbClr val="66FF66"/>
              </a:solidFill>
            </a:endParaRPr>
          </a:p>
        </p:txBody>
      </p:sp>
      <p:sp>
        <p:nvSpPr>
          <p:cNvPr id="8" name="Shape 12">
            <a:extLst>
              <a:ext uri="{FF2B5EF4-FFF2-40B4-BE49-F238E27FC236}">
                <a16:creationId xmlns:a16="http://schemas.microsoft.com/office/drawing/2014/main" id="{992E2EC7-F2B8-4E4C-8EA3-ECBFB8519B75}"/>
              </a:ext>
            </a:extLst>
          </p:cNvPr>
          <p:cNvSpPr/>
          <p:nvPr/>
        </p:nvSpPr>
        <p:spPr>
          <a:xfrm>
            <a:off x="11746640" y="3994261"/>
            <a:ext cx="22860" cy="686395"/>
          </a:xfrm>
          <a:prstGeom prst="roundRect">
            <a:avLst>
              <a:gd name="adj" fmla="val 128686"/>
            </a:avLst>
          </a:prstGeom>
          <a:solidFill>
            <a:srgbClr val="4A6B6A"/>
          </a:solidFill>
          <a:ln/>
        </p:spPr>
      </p:sp>
      <p:sp>
        <p:nvSpPr>
          <p:cNvPr id="9" name="Shape 13">
            <a:extLst>
              <a:ext uri="{FF2B5EF4-FFF2-40B4-BE49-F238E27FC236}">
                <a16:creationId xmlns:a16="http://schemas.microsoft.com/office/drawing/2014/main" id="{4A444B41-298C-4C14-8C55-8E93F8AEB647}"/>
              </a:ext>
            </a:extLst>
          </p:cNvPr>
          <p:cNvSpPr/>
          <p:nvPr/>
        </p:nvSpPr>
        <p:spPr>
          <a:xfrm>
            <a:off x="11537447" y="4460034"/>
            <a:ext cx="441246" cy="441246"/>
          </a:xfrm>
          <a:prstGeom prst="roundRect">
            <a:avLst>
              <a:gd name="adj" fmla="val 6667"/>
            </a:avLst>
          </a:prstGeom>
          <a:solidFill>
            <a:srgbClr val="315251"/>
          </a:solidFill>
          <a:ln/>
        </p:spPr>
      </p:sp>
      <p:sp>
        <p:nvSpPr>
          <p:cNvPr id="10" name="Text 14">
            <a:extLst>
              <a:ext uri="{FF2B5EF4-FFF2-40B4-BE49-F238E27FC236}">
                <a16:creationId xmlns:a16="http://schemas.microsoft.com/office/drawing/2014/main" id="{C05FC4BB-F8E7-484C-B064-2C2D2930DACE}"/>
              </a:ext>
            </a:extLst>
          </p:cNvPr>
          <p:cNvSpPr/>
          <p:nvPr/>
        </p:nvSpPr>
        <p:spPr>
          <a:xfrm>
            <a:off x="11682703" y="4689148"/>
            <a:ext cx="150614"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latin typeface="Quattrocento" pitchFamily="34" charset="0"/>
                <a:ea typeface="Quattrocento" pitchFamily="34" charset="-122"/>
                <a:cs typeface="Quattrocento" pitchFamily="34" charset="-120"/>
              </a:rPr>
              <a:t>1</a:t>
            </a:r>
            <a:endParaRPr lang="en-US" sz="4000" dirty="0">
              <a:solidFill>
                <a:srgbClr val="66FF66"/>
              </a:solidFill>
            </a:endParaRPr>
          </a:p>
        </p:txBody>
      </p:sp>
      <p:sp>
        <p:nvSpPr>
          <p:cNvPr id="11" name="Shape 2">
            <a:extLst>
              <a:ext uri="{FF2B5EF4-FFF2-40B4-BE49-F238E27FC236}">
                <a16:creationId xmlns:a16="http://schemas.microsoft.com/office/drawing/2014/main" id="{CB148B48-3535-4DBB-9F61-77F31C66FE50}"/>
              </a:ext>
            </a:extLst>
          </p:cNvPr>
          <p:cNvSpPr/>
          <p:nvPr/>
        </p:nvSpPr>
        <p:spPr>
          <a:xfrm>
            <a:off x="2785653" y="5098681"/>
            <a:ext cx="22860" cy="686395"/>
          </a:xfrm>
          <a:prstGeom prst="roundRect">
            <a:avLst>
              <a:gd name="adj" fmla="val 128686"/>
            </a:avLst>
          </a:prstGeom>
          <a:solidFill>
            <a:srgbClr val="4A6B6A"/>
          </a:solidFill>
          <a:ln/>
        </p:spPr>
      </p:sp>
      <p:sp>
        <p:nvSpPr>
          <p:cNvPr id="12" name="Shape 3">
            <a:extLst>
              <a:ext uri="{FF2B5EF4-FFF2-40B4-BE49-F238E27FC236}">
                <a16:creationId xmlns:a16="http://schemas.microsoft.com/office/drawing/2014/main" id="{F046DD62-F808-47C2-83E8-E49CD5E92343}"/>
              </a:ext>
            </a:extLst>
          </p:cNvPr>
          <p:cNvSpPr/>
          <p:nvPr/>
        </p:nvSpPr>
        <p:spPr>
          <a:xfrm>
            <a:off x="2560865" y="4839574"/>
            <a:ext cx="441246" cy="441246"/>
          </a:xfrm>
          <a:prstGeom prst="roundRect">
            <a:avLst>
              <a:gd name="adj" fmla="val 6667"/>
            </a:avLst>
          </a:prstGeom>
          <a:solidFill>
            <a:srgbClr val="315251"/>
          </a:solidFill>
          <a:ln/>
        </p:spPr>
      </p:sp>
      <p:sp>
        <p:nvSpPr>
          <p:cNvPr id="13" name="Text 4">
            <a:extLst>
              <a:ext uri="{FF2B5EF4-FFF2-40B4-BE49-F238E27FC236}">
                <a16:creationId xmlns:a16="http://schemas.microsoft.com/office/drawing/2014/main" id="{AC6C522C-293F-48AD-9180-EB87E661BE5F}"/>
              </a:ext>
            </a:extLst>
          </p:cNvPr>
          <p:cNvSpPr/>
          <p:nvPr/>
        </p:nvSpPr>
        <p:spPr>
          <a:xfrm>
            <a:off x="2732434" y="5101346"/>
            <a:ext cx="98108"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latin typeface="Quattrocento" pitchFamily="34" charset="0"/>
              </a:rPr>
              <a:t>4</a:t>
            </a:r>
            <a:endParaRPr lang="en-US" sz="4000" dirty="0">
              <a:solidFill>
                <a:srgbClr val="66FF66"/>
              </a:solidFill>
            </a:endParaRPr>
          </a:p>
        </p:txBody>
      </p:sp>
      <p:sp>
        <p:nvSpPr>
          <p:cNvPr id="14" name="Shape 2">
            <a:extLst>
              <a:ext uri="{FF2B5EF4-FFF2-40B4-BE49-F238E27FC236}">
                <a16:creationId xmlns:a16="http://schemas.microsoft.com/office/drawing/2014/main" id="{981E96CC-1F68-4C20-82E7-473DF4FF2D92}"/>
              </a:ext>
            </a:extLst>
          </p:cNvPr>
          <p:cNvSpPr/>
          <p:nvPr/>
        </p:nvSpPr>
        <p:spPr>
          <a:xfrm>
            <a:off x="8626404" y="5117655"/>
            <a:ext cx="22860" cy="686395"/>
          </a:xfrm>
          <a:prstGeom prst="roundRect">
            <a:avLst>
              <a:gd name="adj" fmla="val 128686"/>
            </a:avLst>
          </a:prstGeom>
          <a:solidFill>
            <a:srgbClr val="4A6B6A"/>
          </a:solidFill>
          <a:ln/>
        </p:spPr>
      </p:sp>
      <p:sp>
        <p:nvSpPr>
          <p:cNvPr id="15" name="Shape 3">
            <a:extLst>
              <a:ext uri="{FF2B5EF4-FFF2-40B4-BE49-F238E27FC236}">
                <a16:creationId xmlns:a16="http://schemas.microsoft.com/office/drawing/2014/main" id="{4AD8992B-6AEE-437D-BC5E-89532FF08B53}"/>
              </a:ext>
            </a:extLst>
          </p:cNvPr>
          <p:cNvSpPr/>
          <p:nvPr/>
        </p:nvSpPr>
        <p:spPr>
          <a:xfrm>
            <a:off x="8402957" y="4847905"/>
            <a:ext cx="441246" cy="441246"/>
          </a:xfrm>
          <a:prstGeom prst="roundRect">
            <a:avLst>
              <a:gd name="adj" fmla="val 6667"/>
            </a:avLst>
          </a:prstGeom>
          <a:solidFill>
            <a:srgbClr val="315251"/>
          </a:solidFill>
          <a:ln/>
        </p:spPr>
      </p:sp>
      <p:sp>
        <p:nvSpPr>
          <p:cNvPr id="16" name="Text 4">
            <a:extLst>
              <a:ext uri="{FF2B5EF4-FFF2-40B4-BE49-F238E27FC236}">
                <a16:creationId xmlns:a16="http://schemas.microsoft.com/office/drawing/2014/main" id="{D5C43D18-52C8-4766-9EEB-D2407BF9BB6E}"/>
              </a:ext>
            </a:extLst>
          </p:cNvPr>
          <p:cNvSpPr/>
          <p:nvPr/>
        </p:nvSpPr>
        <p:spPr>
          <a:xfrm>
            <a:off x="8574526" y="5077019"/>
            <a:ext cx="98108" cy="276820"/>
          </a:xfrm>
          <a:prstGeom prst="rect">
            <a:avLst/>
          </a:prstGeom>
          <a:noFill/>
          <a:ln/>
        </p:spPr>
        <p:txBody>
          <a:bodyPr wrap="none" lIns="0" tIns="0" rIns="0" bIns="0" rtlCol="0" anchor="t"/>
          <a:lstStyle/>
          <a:p>
            <a:pPr marL="0" indent="0" algn="ctr">
              <a:lnSpc>
                <a:spcPts val="2150"/>
              </a:lnSpc>
              <a:buNone/>
            </a:pPr>
            <a:r>
              <a:rPr lang="ar-EG" sz="4000" dirty="0">
                <a:solidFill>
                  <a:srgbClr val="66FF66"/>
                </a:solidFill>
                <a:latin typeface="Quattrocento" pitchFamily="34" charset="0"/>
                <a:ea typeface="Quattrocento" pitchFamily="34" charset="-122"/>
                <a:cs typeface="Quattrocento" pitchFamily="34" charset="-120"/>
              </a:rPr>
              <a:t>2</a:t>
            </a:r>
            <a:endParaRPr lang="en-US" sz="4000" dirty="0">
              <a:solidFill>
                <a:srgbClr val="66FF66"/>
              </a:solidFill>
            </a:endParaRPr>
          </a:p>
        </p:txBody>
      </p:sp>
      <p:sp>
        <p:nvSpPr>
          <p:cNvPr id="17" name="Text 0">
            <a:extLst>
              <a:ext uri="{FF2B5EF4-FFF2-40B4-BE49-F238E27FC236}">
                <a16:creationId xmlns:a16="http://schemas.microsoft.com/office/drawing/2014/main" id="{E1F85CAA-57BE-439F-94A9-7B8DEE410C5C}"/>
              </a:ext>
            </a:extLst>
          </p:cNvPr>
          <p:cNvSpPr/>
          <p:nvPr/>
        </p:nvSpPr>
        <p:spPr>
          <a:xfrm>
            <a:off x="2172822" y="248126"/>
            <a:ext cx="9247457" cy="1264444"/>
          </a:xfrm>
          <a:prstGeom prst="rect">
            <a:avLst/>
          </a:prstGeom>
          <a:noFill/>
          <a:ln/>
        </p:spPr>
        <p:txBody>
          <a:bodyPr wrap="square" lIns="0" tIns="0" rIns="0" bIns="0" rtlCol="0" anchor="t"/>
          <a:lstStyle/>
          <a:p>
            <a:pPr marL="0" indent="0">
              <a:lnSpc>
                <a:spcPts val="4950"/>
              </a:lnSpc>
              <a:buNone/>
            </a:pPr>
            <a:r>
              <a:rPr lang="ar-EG" sz="4000" dirty="0">
                <a:solidFill>
                  <a:srgbClr val="FFFFFF"/>
                </a:solidFill>
                <a:latin typeface="AbdoMaster-Bold" panose="02000500030000020004" pitchFamily="50" charset="-78"/>
                <a:cs typeface="AbdoMaster-Bold" panose="02000500030000020004" pitchFamily="50" charset="-78"/>
              </a:rPr>
              <a:t>دور المعلم في </a:t>
            </a:r>
            <a:r>
              <a:rPr lang="en-US" sz="4000" dirty="0">
                <a:solidFill>
                  <a:srgbClr val="FFFFFF"/>
                </a:solidFill>
                <a:latin typeface="AbdoMaster-Bold" panose="02000500030000020004" pitchFamily="50" charset="-78"/>
                <a:cs typeface="AbdoMaster-Bold" panose="02000500030000020004" pitchFamily="50" charset="-78"/>
              </a:rPr>
              <a:t>طريقة المناقشة </a:t>
            </a:r>
            <a:r>
              <a:rPr lang="ar-EG" sz="4000" dirty="0">
                <a:solidFill>
                  <a:srgbClr val="FFFFFF"/>
                </a:solidFill>
                <a:latin typeface="AbdoMaster-Bold" panose="02000500030000020004" pitchFamily="50" charset="-78"/>
                <a:cs typeface="AbdoMaster-Bold" panose="02000500030000020004" pitchFamily="50" charset="-78"/>
              </a:rPr>
              <a:t>والحوار</a:t>
            </a:r>
            <a:endParaRPr lang="en-US" sz="3950" dirty="0"/>
          </a:p>
        </p:txBody>
      </p:sp>
      <p:sp>
        <p:nvSpPr>
          <p:cNvPr id="27" name="مستطيل 26">
            <a:extLst>
              <a:ext uri="{FF2B5EF4-FFF2-40B4-BE49-F238E27FC236}">
                <a16:creationId xmlns:a16="http://schemas.microsoft.com/office/drawing/2014/main" id="{62050958-6466-4F58-A1DB-181358E45670}"/>
              </a:ext>
            </a:extLst>
          </p:cNvPr>
          <p:cNvSpPr/>
          <p:nvPr/>
        </p:nvSpPr>
        <p:spPr>
          <a:xfrm>
            <a:off x="10087791" y="1506887"/>
            <a:ext cx="3383280" cy="2450859"/>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a:solidFill>
                  <a:srgbClr val="FFFF00"/>
                </a:solidFill>
                <a:cs typeface="Dima Font" panose="02000700000000000000" pitchFamily="2" charset="-78"/>
              </a:rPr>
              <a:t>مخطط</a:t>
            </a:r>
          </a:p>
          <a:p>
            <a:pPr algn="just"/>
            <a:r>
              <a:rPr lang="ar-EG" sz="2800" dirty="0">
                <a:solidFill>
                  <a:schemeClr val="bg1"/>
                </a:solidFill>
                <a:latin typeface="AbdoMaster-Bold" panose="02000500030000020004" pitchFamily="50" charset="-78"/>
                <a:cs typeface="A Noor" panose="00000400000000000000" pitchFamily="2" charset="-78"/>
              </a:rPr>
              <a:t>ي</a:t>
            </a:r>
            <a:r>
              <a:rPr lang="en-US" sz="2800" dirty="0">
                <a:solidFill>
                  <a:schemeClr val="bg1"/>
                </a:solidFill>
                <a:latin typeface="AbdoMaster-Bold" panose="02000500030000020004" pitchFamily="50" charset="-78"/>
                <a:cs typeface="A Noor" panose="00000400000000000000" pitchFamily="2" charset="-78"/>
              </a:rPr>
              <a:t>خطط الدرس بعناية </a:t>
            </a:r>
            <a:r>
              <a:rPr lang="ar-EG" sz="2800" dirty="0">
                <a:solidFill>
                  <a:schemeClr val="bg1"/>
                </a:solidFill>
                <a:latin typeface="AbdoMaster-Bold" panose="02000500030000020004" pitchFamily="50" charset="-78"/>
                <a:cs typeface="A Noor" panose="00000400000000000000" pitchFamily="2" charset="-78"/>
              </a:rPr>
              <a:t>ويحدد أهدافه</a:t>
            </a:r>
            <a:r>
              <a:rPr lang="en-US" sz="2800" dirty="0">
                <a:solidFill>
                  <a:schemeClr val="bg1"/>
                </a:solidFill>
                <a:latin typeface="AbdoMaster-Bold" panose="02000500030000020004" pitchFamily="50" charset="-78"/>
                <a:cs typeface="A Noor" panose="00000400000000000000" pitchFamily="2" charset="-78"/>
              </a:rPr>
              <a:t>، و</a:t>
            </a:r>
            <a:r>
              <a:rPr lang="ar-EG" sz="2800" dirty="0">
                <a:solidFill>
                  <a:schemeClr val="bg1"/>
                </a:solidFill>
                <a:latin typeface="AbdoMaster-Bold" panose="02000500030000020004" pitchFamily="50" charset="-78"/>
                <a:cs typeface="A Noor" panose="00000400000000000000" pitchFamily="2" charset="-78"/>
              </a:rPr>
              <a:t>يٌعد</a:t>
            </a:r>
            <a:r>
              <a:rPr lang="en-US" sz="2800" dirty="0">
                <a:solidFill>
                  <a:schemeClr val="bg1"/>
                </a:solidFill>
                <a:latin typeface="AbdoMaster-Bold" panose="02000500030000020004" pitchFamily="50" charset="-78"/>
                <a:cs typeface="A Noor" panose="00000400000000000000" pitchFamily="2" charset="-78"/>
              </a:rPr>
              <a:t> </a:t>
            </a:r>
            <a:r>
              <a:rPr lang="ar-EG" sz="2800" dirty="0">
                <a:solidFill>
                  <a:schemeClr val="bg1"/>
                </a:solidFill>
                <a:latin typeface="AbdoMaster-Bold" panose="02000500030000020004" pitchFamily="50" charset="-78"/>
                <a:cs typeface="A Noor" panose="00000400000000000000" pitchFamily="2" charset="-78"/>
              </a:rPr>
              <a:t>ا</a:t>
            </a:r>
            <a:r>
              <a:rPr lang="en-US" sz="2800" dirty="0">
                <a:solidFill>
                  <a:schemeClr val="bg1"/>
                </a:solidFill>
                <a:latin typeface="AbdoMaster-Bold" panose="02000500030000020004" pitchFamily="50" charset="-78"/>
                <a:cs typeface="A Noor" panose="00000400000000000000" pitchFamily="2" charset="-78"/>
              </a:rPr>
              <a:t>ل</a:t>
            </a:r>
            <a:r>
              <a:rPr lang="ar-EG" sz="2800" dirty="0">
                <a:solidFill>
                  <a:schemeClr val="bg1"/>
                </a:solidFill>
                <a:latin typeface="AbdoMaster-Bold" panose="02000500030000020004" pitchFamily="50" charset="-78"/>
                <a:cs typeface="A Noor" panose="00000400000000000000" pitchFamily="2" charset="-78"/>
              </a:rPr>
              <a:t>وسائل</a:t>
            </a:r>
            <a:r>
              <a:rPr lang="en-US" sz="2800" dirty="0">
                <a:solidFill>
                  <a:schemeClr val="bg1"/>
                </a:solidFill>
                <a:latin typeface="AbdoMaster-Bold" panose="02000500030000020004" pitchFamily="50" charset="-78"/>
                <a:cs typeface="A Noor" panose="00000400000000000000" pitchFamily="2" charset="-78"/>
              </a:rPr>
              <a:t> والأنشطة المثيرة للنقاش والحوار</a:t>
            </a:r>
            <a:r>
              <a:rPr lang="en-US" sz="2400" dirty="0">
                <a:solidFill>
                  <a:schemeClr val="bg1"/>
                </a:solidFill>
                <a:latin typeface="Sakkal Majalla" panose="02000000000000000000" pitchFamily="2" charset="-78"/>
                <a:ea typeface="Cabin" pitchFamily="34" charset="-122"/>
                <a:cs typeface="Sakkal Majalla" panose="02000000000000000000" pitchFamily="2" charset="-78"/>
              </a:rPr>
              <a:t>.</a:t>
            </a:r>
            <a:endParaRPr lang="en-US" sz="2400" dirty="0">
              <a:solidFill>
                <a:schemeClr val="bg1"/>
              </a:solidFill>
              <a:latin typeface="Sakkal Majalla" panose="02000000000000000000" pitchFamily="2" charset="-78"/>
              <a:cs typeface="Sakkal Majalla" panose="02000000000000000000" pitchFamily="2" charset="-78"/>
            </a:endParaRPr>
          </a:p>
          <a:p>
            <a:pPr algn="ctr"/>
            <a:endParaRPr lang="ar-EG" dirty="0"/>
          </a:p>
        </p:txBody>
      </p:sp>
      <p:sp>
        <p:nvSpPr>
          <p:cNvPr id="28" name="مستطيل 27">
            <a:extLst>
              <a:ext uri="{FF2B5EF4-FFF2-40B4-BE49-F238E27FC236}">
                <a16:creationId xmlns:a16="http://schemas.microsoft.com/office/drawing/2014/main" id="{27246F62-AE6C-498D-8A68-65FD78725FBD}"/>
              </a:ext>
            </a:extLst>
          </p:cNvPr>
          <p:cNvSpPr/>
          <p:nvPr/>
        </p:nvSpPr>
        <p:spPr>
          <a:xfrm>
            <a:off x="4012185" y="1356462"/>
            <a:ext cx="3383280" cy="2578720"/>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a:solidFill>
                  <a:srgbClr val="FFFF00"/>
                </a:solidFill>
                <a:cs typeface="Dima Font" panose="02000700000000000000" pitchFamily="2" charset="-78"/>
              </a:rPr>
              <a:t>ميسر</a:t>
            </a:r>
          </a:p>
          <a:p>
            <a:pPr algn="just"/>
            <a:r>
              <a:rPr lang="ar-EG" sz="2800" dirty="0">
                <a:solidFill>
                  <a:schemeClr val="bg1"/>
                </a:solidFill>
                <a:latin typeface="AbdoMaster-Bold" panose="02000500030000020004" pitchFamily="50" charset="-78"/>
                <a:ea typeface="Cabin" pitchFamily="34" charset="-122"/>
                <a:cs typeface="A Noor" panose="00000400000000000000" pitchFamily="2" charset="-78"/>
              </a:rPr>
              <a:t>ييسر المعلم للنقاش، ويطرح الأسئلة ويشجع الطلاب على المشاركة الفاعلة.</a:t>
            </a:r>
            <a:endParaRPr lang="en-US" sz="2400" dirty="0">
              <a:solidFill>
                <a:schemeClr val="bg1"/>
              </a:solidFill>
              <a:latin typeface="Sakkal Majalla" panose="02000000000000000000" pitchFamily="2" charset="-78"/>
              <a:cs typeface="Sakkal Majalla" panose="02000000000000000000" pitchFamily="2" charset="-78"/>
            </a:endParaRPr>
          </a:p>
          <a:p>
            <a:pPr algn="ctr"/>
            <a:endParaRPr lang="ar-EG" dirty="0"/>
          </a:p>
        </p:txBody>
      </p:sp>
      <p:sp>
        <p:nvSpPr>
          <p:cNvPr id="29" name="مستطيل 28">
            <a:extLst>
              <a:ext uri="{FF2B5EF4-FFF2-40B4-BE49-F238E27FC236}">
                <a16:creationId xmlns:a16="http://schemas.microsoft.com/office/drawing/2014/main" id="{6E264EBB-7832-4BD5-AF99-40F37916058D}"/>
              </a:ext>
            </a:extLst>
          </p:cNvPr>
          <p:cNvSpPr/>
          <p:nvPr/>
        </p:nvSpPr>
        <p:spPr>
          <a:xfrm>
            <a:off x="1130852" y="5741322"/>
            <a:ext cx="3383280" cy="2258700"/>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a:solidFill>
                  <a:srgbClr val="FFFF00"/>
                </a:solidFill>
                <a:cs typeface="Dima Font" panose="02000700000000000000" pitchFamily="2" charset="-78"/>
              </a:rPr>
              <a:t>مقيم</a:t>
            </a:r>
          </a:p>
          <a:p>
            <a:pPr algn="just"/>
            <a:r>
              <a:rPr lang="ar-EG" sz="2800" dirty="0">
                <a:solidFill>
                  <a:schemeClr val="bg1"/>
                </a:solidFill>
                <a:latin typeface="AbdoMaster-Bold" panose="02000500030000020004" pitchFamily="50" charset="-78"/>
                <a:cs typeface="A Noor" panose="00000400000000000000" pitchFamily="2" charset="-78"/>
              </a:rPr>
              <a:t>يٌقوم المعلم  نتائج النقاش والحوار، ويقدم التغذية الراجعة للطلاب، ويلخص الدرس.</a:t>
            </a:r>
            <a:endParaRPr lang="en-US" sz="2400" dirty="0">
              <a:solidFill>
                <a:schemeClr val="bg1"/>
              </a:solidFill>
              <a:latin typeface="Sakkal Majalla" panose="02000000000000000000" pitchFamily="2" charset="-78"/>
              <a:cs typeface="Sakkal Majalla" panose="02000000000000000000" pitchFamily="2" charset="-78"/>
            </a:endParaRPr>
          </a:p>
          <a:p>
            <a:pPr algn="ctr"/>
            <a:endParaRPr lang="ar-EG" dirty="0"/>
          </a:p>
        </p:txBody>
      </p:sp>
      <p:sp>
        <p:nvSpPr>
          <p:cNvPr id="30" name="مستطيل 29">
            <a:extLst>
              <a:ext uri="{FF2B5EF4-FFF2-40B4-BE49-F238E27FC236}">
                <a16:creationId xmlns:a16="http://schemas.microsoft.com/office/drawing/2014/main" id="{6DE5335E-0321-4F2A-B6E4-A1EA4EC2F3D9}"/>
              </a:ext>
            </a:extLst>
          </p:cNvPr>
          <p:cNvSpPr/>
          <p:nvPr/>
        </p:nvSpPr>
        <p:spPr>
          <a:xfrm>
            <a:off x="6976653" y="5742295"/>
            <a:ext cx="3383280" cy="2258699"/>
          </a:xfrm>
          <a:prstGeom prst="rect">
            <a:avLst/>
          </a:prstGeom>
          <a:solidFill>
            <a:srgbClr val="30475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a:solidFill>
                  <a:srgbClr val="FFFF00"/>
                </a:solidFill>
                <a:cs typeface="Dima Font" panose="02000700000000000000" pitchFamily="2" charset="-78"/>
              </a:rPr>
              <a:t>موجه</a:t>
            </a:r>
          </a:p>
          <a:p>
            <a:pPr algn="just"/>
            <a:r>
              <a:rPr lang="ar-EG" sz="2800" dirty="0">
                <a:solidFill>
                  <a:schemeClr val="bg1"/>
                </a:solidFill>
                <a:latin typeface="AbdoMaster-Bold" panose="02000500030000020004" pitchFamily="50" charset="-78"/>
                <a:cs typeface="A Noor" panose="00000400000000000000" pitchFamily="2" charset="-78"/>
              </a:rPr>
              <a:t>يوجه المعلم النقاش، ويركز على الأهداف التعليمية، ويحرص على إشراك جميع الطلاب.</a:t>
            </a:r>
          </a:p>
          <a:p>
            <a:pPr algn="ctr"/>
            <a:endParaRPr lang="ar-EG" dirty="0"/>
          </a:p>
        </p:txBody>
      </p:sp>
    </p:spTree>
    <p:extLst>
      <p:ext uri="{BB962C8B-B14F-4D97-AF65-F5344CB8AC3E}">
        <p14:creationId xmlns:p14="http://schemas.microsoft.com/office/powerpoint/2010/main" val="371521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1000" fill="hold"/>
                                        <p:tgtEl>
                                          <p:spTgt spid="27"/>
                                        </p:tgtEl>
                                        <p:attrNameLst>
                                          <p:attrName>ppt_w</p:attrName>
                                        </p:attrNameLst>
                                      </p:cBhvr>
                                      <p:tavLst>
                                        <p:tav tm="0">
                                          <p:val>
                                            <p:fltVal val="0"/>
                                          </p:val>
                                        </p:tav>
                                        <p:tav tm="100000">
                                          <p:val>
                                            <p:strVal val="#ppt_w"/>
                                          </p:val>
                                        </p:tav>
                                      </p:tavLst>
                                    </p:anim>
                                    <p:anim calcmode="lin" valueType="num">
                                      <p:cBhvr>
                                        <p:cTn id="34" dur="1000" fill="hold"/>
                                        <p:tgtEl>
                                          <p:spTgt spid="27"/>
                                        </p:tgtEl>
                                        <p:attrNameLst>
                                          <p:attrName>ppt_h</p:attrName>
                                        </p:attrNameLst>
                                      </p:cBhvr>
                                      <p:tavLst>
                                        <p:tav tm="0">
                                          <p:val>
                                            <p:fltVal val="0"/>
                                          </p:val>
                                        </p:tav>
                                        <p:tav tm="100000">
                                          <p:val>
                                            <p:strVal val="#ppt_h"/>
                                          </p:val>
                                        </p:tav>
                                      </p:tavLst>
                                    </p:anim>
                                    <p:anim calcmode="lin" valueType="num">
                                      <p:cBhvr>
                                        <p:cTn id="35" dur="1000" fill="hold"/>
                                        <p:tgtEl>
                                          <p:spTgt spid="27"/>
                                        </p:tgtEl>
                                        <p:attrNameLst>
                                          <p:attrName>style.rotation</p:attrName>
                                        </p:attrNameLst>
                                      </p:cBhvr>
                                      <p:tavLst>
                                        <p:tav tm="0">
                                          <p:val>
                                            <p:fltVal val="90"/>
                                          </p:val>
                                        </p:tav>
                                        <p:tav tm="100000">
                                          <p:val>
                                            <p:fltVal val="0"/>
                                          </p:val>
                                        </p:tav>
                                      </p:tavLst>
                                    </p:anim>
                                    <p:animEffect transition="in" filter="fade">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par>
                                <p:cTn id="45" presetID="3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style.rotation</p:attrName>
                                        </p:attrNameLst>
                                      </p:cBhvr>
                                      <p:tavLst>
                                        <p:tav tm="0">
                                          <p:val>
                                            <p:fltVal val="90"/>
                                          </p:val>
                                        </p:tav>
                                        <p:tav tm="100000">
                                          <p:val>
                                            <p:fltVal val="0"/>
                                          </p:val>
                                        </p:tav>
                                      </p:tavLst>
                                    </p:anim>
                                    <p:animEffect transition="in" filter="fade">
                                      <p:cBhvr>
                                        <p:cTn id="50" dur="1000"/>
                                        <p:tgtEl>
                                          <p:spTgt spid="15"/>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fltVal val="0"/>
                                          </p:val>
                                        </p:tav>
                                        <p:tav tm="100000">
                                          <p:val>
                                            <p:strVal val="#ppt_w"/>
                                          </p:val>
                                        </p:tav>
                                      </p:tavLst>
                                    </p:anim>
                                    <p:anim calcmode="lin" valueType="num">
                                      <p:cBhvr>
                                        <p:cTn id="60" dur="1000" fill="hold"/>
                                        <p:tgtEl>
                                          <p:spTgt spid="30"/>
                                        </p:tgtEl>
                                        <p:attrNameLst>
                                          <p:attrName>ppt_h</p:attrName>
                                        </p:attrNameLst>
                                      </p:cBhvr>
                                      <p:tavLst>
                                        <p:tav tm="0">
                                          <p:val>
                                            <p:fltVal val="0"/>
                                          </p:val>
                                        </p:tav>
                                        <p:tav tm="100000">
                                          <p:val>
                                            <p:strVal val="#ppt_h"/>
                                          </p:val>
                                        </p:tav>
                                      </p:tavLst>
                                    </p:anim>
                                    <p:anim calcmode="lin" valueType="num">
                                      <p:cBhvr>
                                        <p:cTn id="61" dur="1000" fill="hold"/>
                                        <p:tgtEl>
                                          <p:spTgt spid="30"/>
                                        </p:tgtEl>
                                        <p:attrNameLst>
                                          <p:attrName>style.rotation</p:attrName>
                                        </p:attrNameLst>
                                      </p:cBhvr>
                                      <p:tavLst>
                                        <p:tav tm="0">
                                          <p:val>
                                            <p:fltVal val="90"/>
                                          </p:val>
                                        </p:tav>
                                        <p:tav tm="100000">
                                          <p:val>
                                            <p:fltVal val="0"/>
                                          </p:val>
                                        </p:tav>
                                      </p:tavLst>
                                    </p:anim>
                                    <p:animEffect transition="in" filter="fade">
                                      <p:cBhvr>
                                        <p:cTn id="62" dur="10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par>
                                <p:cTn id="71" presetID="3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1000" fill="hold"/>
                                        <p:tgtEl>
                                          <p:spTgt spid="4"/>
                                        </p:tgtEl>
                                        <p:attrNameLst>
                                          <p:attrName>ppt_w</p:attrName>
                                        </p:attrNameLst>
                                      </p:cBhvr>
                                      <p:tavLst>
                                        <p:tav tm="0">
                                          <p:val>
                                            <p:fltVal val="0"/>
                                          </p:val>
                                        </p:tav>
                                        <p:tav tm="100000">
                                          <p:val>
                                            <p:strVal val="#ppt_w"/>
                                          </p:val>
                                        </p:tav>
                                      </p:tavLst>
                                    </p:anim>
                                    <p:anim calcmode="lin" valueType="num">
                                      <p:cBhvr>
                                        <p:cTn id="74" dur="1000" fill="hold"/>
                                        <p:tgtEl>
                                          <p:spTgt spid="4"/>
                                        </p:tgtEl>
                                        <p:attrNameLst>
                                          <p:attrName>ppt_h</p:attrName>
                                        </p:attrNameLst>
                                      </p:cBhvr>
                                      <p:tavLst>
                                        <p:tav tm="0">
                                          <p:val>
                                            <p:fltVal val="0"/>
                                          </p:val>
                                        </p:tav>
                                        <p:tav tm="100000">
                                          <p:val>
                                            <p:strVal val="#ppt_h"/>
                                          </p:val>
                                        </p:tav>
                                      </p:tavLst>
                                    </p:anim>
                                    <p:anim calcmode="lin" valueType="num">
                                      <p:cBhvr>
                                        <p:cTn id="75" dur="1000" fill="hold"/>
                                        <p:tgtEl>
                                          <p:spTgt spid="4"/>
                                        </p:tgtEl>
                                        <p:attrNameLst>
                                          <p:attrName>style.rotation</p:attrName>
                                        </p:attrNameLst>
                                      </p:cBhvr>
                                      <p:tavLst>
                                        <p:tav tm="0">
                                          <p:val>
                                            <p:fltVal val="90"/>
                                          </p:val>
                                        </p:tav>
                                        <p:tav tm="100000">
                                          <p:val>
                                            <p:fltVal val="0"/>
                                          </p:val>
                                        </p:tav>
                                      </p:tavLst>
                                    </p:anim>
                                    <p:animEffect transition="in" filter="fade">
                                      <p:cBhvr>
                                        <p:cTn id="76" dur="1000"/>
                                        <p:tgtEl>
                                          <p:spTgt spid="4"/>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1000" fill="hold"/>
                                        <p:tgtEl>
                                          <p:spTgt spid="28"/>
                                        </p:tgtEl>
                                        <p:attrNameLst>
                                          <p:attrName>ppt_w</p:attrName>
                                        </p:attrNameLst>
                                      </p:cBhvr>
                                      <p:tavLst>
                                        <p:tav tm="0">
                                          <p:val>
                                            <p:fltVal val="0"/>
                                          </p:val>
                                        </p:tav>
                                        <p:tav tm="100000">
                                          <p:val>
                                            <p:strVal val="#ppt_w"/>
                                          </p:val>
                                        </p:tav>
                                      </p:tavLst>
                                    </p:anim>
                                    <p:anim calcmode="lin" valueType="num">
                                      <p:cBhvr>
                                        <p:cTn id="86" dur="1000" fill="hold"/>
                                        <p:tgtEl>
                                          <p:spTgt spid="28"/>
                                        </p:tgtEl>
                                        <p:attrNameLst>
                                          <p:attrName>ppt_h</p:attrName>
                                        </p:attrNameLst>
                                      </p:cBhvr>
                                      <p:tavLst>
                                        <p:tav tm="0">
                                          <p:val>
                                            <p:fltVal val="0"/>
                                          </p:val>
                                        </p:tav>
                                        <p:tav tm="100000">
                                          <p:val>
                                            <p:strVal val="#ppt_h"/>
                                          </p:val>
                                        </p:tav>
                                      </p:tavLst>
                                    </p:anim>
                                    <p:anim calcmode="lin" valueType="num">
                                      <p:cBhvr>
                                        <p:cTn id="87" dur="1000" fill="hold"/>
                                        <p:tgtEl>
                                          <p:spTgt spid="28"/>
                                        </p:tgtEl>
                                        <p:attrNameLst>
                                          <p:attrName>style.rotation</p:attrName>
                                        </p:attrNameLst>
                                      </p:cBhvr>
                                      <p:tavLst>
                                        <p:tav tm="0">
                                          <p:val>
                                            <p:fltVal val="90"/>
                                          </p:val>
                                        </p:tav>
                                        <p:tav tm="100000">
                                          <p:val>
                                            <p:fltVal val="0"/>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1000" fill="hold"/>
                                        <p:tgtEl>
                                          <p:spTgt spid="11"/>
                                        </p:tgtEl>
                                        <p:attrNameLst>
                                          <p:attrName>ppt_w</p:attrName>
                                        </p:attrNameLst>
                                      </p:cBhvr>
                                      <p:tavLst>
                                        <p:tav tm="0">
                                          <p:val>
                                            <p:fltVal val="0"/>
                                          </p:val>
                                        </p:tav>
                                        <p:tav tm="100000">
                                          <p:val>
                                            <p:strVal val="#ppt_w"/>
                                          </p:val>
                                        </p:tav>
                                      </p:tavLst>
                                    </p:anim>
                                    <p:anim calcmode="lin" valueType="num">
                                      <p:cBhvr>
                                        <p:cTn id="94" dur="1000" fill="hold"/>
                                        <p:tgtEl>
                                          <p:spTgt spid="11"/>
                                        </p:tgtEl>
                                        <p:attrNameLst>
                                          <p:attrName>ppt_h</p:attrName>
                                        </p:attrNameLst>
                                      </p:cBhvr>
                                      <p:tavLst>
                                        <p:tav tm="0">
                                          <p:val>
                                            <p:fltVal val="0"/>
                                          </p:val>
                                        </p:tav>
                                        <p:tav tm="100000">
                                          <p:val>
                                            <p:strVal val="#ppt_h"/>
                                          </p:val>
                                        </p:tav>
                                      </p:tavLst>
                                    </p:anim>
                                    <p:anim calcmode="lin" valueType="num">
                                      <p:cBhvr>
                                        <p:cTn id="95" dur="1000" fill="hold"/>
                                        <p:tgtEl>
                                          <p:spTgt spid="11"/>
                                        </p:tgtEl>
                                        <p:attrNameLst>
                                          <p:attrName>style.rotation</p:attrName>
                                        </p:attrNameLst>
                                      </p:cBhvr>
                                      <p:tavLst>
                                        <p:tav tm="0">
                                          <p:val>
                                            <p:fltVal val="90"/>
                                          </p:val>
                                        </p:tav>
                                        <p:tav tm="100000">
                                          <p:val>
                                            <p:fltVal val="0"/>
                                          </p:val>
                                        </p:tav>
                                      </p:tavLst>
                                    </p:anim>
                                    <p:animEffect transition="in" filter="fade">
                                      <p:cBhvr>
                                        <p:cTn id="96" dur="1000"/>
                                        <p:tgtEl>
                                          <p:spTgt spid="11"/>
                                        </p:tgtEl>
                                      </p:cBhvr>
                                    </p:animEffect>
                                  </p:childTnLst>
                                </p:cTn>
                              </p:par>
                              <p:par>
                                <p:cTn id="97" presetID="31"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1000" fill="hold"/>
                                        <p:tgtEl>
                                          <p:spTgt spid="12"/>
                                        </p:tgtEl>
                                        <p:attrNameLst>
                                          <p:attrName>ppt_w</p:attrName>
                                        </p:attrNameLst>
                                      </p:cBhvr>
                                      <p:tavLst>
                                        <p:tav tm="0">
                                          <p:val>
                                            <p:fltVal val="0"/>
                                          </p:val>
                                        </p:tav>
                                        <p:tav tm="100000">
                                          <p:val>
                                            <p:strVal val="#ppt_w"/>
                                          </p:val>
                                        </p:tav>
                                      </p:tavLst>
                                    </p:anim>
                                    <p:anim calcmode="lin" valueType="num">
                                      <p:cBhvr>
                                        <p:cTn id="100" dur="1000" fill="hold"/>
                                        <p:tgtEl>
                                          <p:spTgt spid="12"/>
                                        </p:tgtEl>
                                        <p:attrNameLst>
                                          <p:attrName>ppt_h</p:attrName>
                                        </p:attrNameLst>
                                      </p:cBhvr>
                                      <p:tavLst>
                                        <p:tav tm="0">
                                          <p:val>
                                            <p:fltVal val="0"/>
                                          </p:val>
                                        </p:tav>
                                        <p:tav tm="100000">
                                          <p:val>
                                            <p:strVal val="#ppt_h"/>
                                          </p:val>
                                        </p:tav>
                                      </p:tavLst>
                                    </p:anim>
                                    <p:anim calcmode="lin" valueType="num">
                                      <p:cBhvr>
                                        <p:cTn id="101" dur="1000" fill="hold"/>
                                        <p:tgtEl>
                                          <p:spTgt spid="12"/>
                                        </p:tgtEl>
                                        <p:attrNameLst>
                                          <p:attrName>style.rotation</p:attrName>
                                        </p:attrNameLst>
                                      </p:cBhvr>
                                      <p:tavLst>
                                        <p:tav tm="0">
                                          <p:val>
                                            <p:fltVal val="90"/>
                                          </p:val>
                                        </p:tav>
                                        <p:tav tm="100000">
                                          <p:val>
                                            <p:fltVal val="0"/>
                                          </p:val>
                                        </p:tav>
                                      </p:tavLst>
                                    </p:anim>
                                    <p:animEffect transition="in" filter="fade">
                                      <p:cBhvr>
                                        <p:cTn id="102" dur="1000"/>
                                        <p:tgtEl>
                                          <p:spTgt spid="12"/>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1000" fill="hold"/>
                                        <p:tgtEl>
                                          <p:spTgt spid="13"/>
                                        </p:tgtEl>
                                        <p:attrNameLst>
                                          <p:attrName>ppt_w</p:attrName>
                                        </p:attrNameLst>
                                      </p:cBhvr>
                                      <p:tavLst>
                                        <p:tav tm="0">
                                          <p:val>
                                            <p:fltVal val="0"/>
                                          </p:val>
                                        </p:tav>
                                        <p:tav tm="100000">
                                          <p:val>
                                            <p:strVal val="#ppt_w"/>
                                          </p:val>
                                        </p:tav>
                                      </p:tavLst>
                                    </p:anim>
                                    <p:anim calcmode="lin" valueType="num">
                                      <p:cBhvr>
                                        <p:cTn id="106" dur="1000" fill="hold"/>
                                        <p:tgtEl>
                                          <p:spTgt spid="13"/>
                                        </p:tgtEl>
                                        <p:attrNameLst>
                                          <p:attrName>ppt_h</p:attrName>
                                        </p:attrNameLst>
                                      </p:cBhvr>
                                      <p:tavLst>
                                        <p:tav tm="0">
                                          <p:val>
                                            <p:fltVal val="0"/>
                                          </p:val>
                                        </p:tav>
                                        <p:tav tm="100000">
                                          <p:val>
                                            <p:strVal val="#ppt_h"/>
                                          </p:val>
                                        </p:tav>
                                      </p:tavLst>
                                    </p:anim>
                                    <p:anim calcmode="lin" valueType="num">
                                      <p:cBhvr>
                                        <p:cTn id="107" dur="1000" fill="hold"/>
                                        <p:tgtEl>
                                          <p:spTgt spid="13"/>
                                        </p:tgtEl>
                                        <p:attrNameLst>
                                          <p:attrName>style.rotation</p:attrName>
                                        </p:attrNameLst>
                                      </p:cBhvr>
                                      <p:tavLst>
                                        <p:tav tm="0">
                                          <p:val>
                                            <p:fltVal val="90"/>
                                          </p:val>
                                        </p:tav>
                                        <p:tav tm="100000">
                                          <p:val>
                                            <p:fltVal val="0"/>
                                          </p:val>
                                        </p:tav>
                                      </p:tavLst>
                                    </p:anim>
                                    <p:animEffect transition="in" filter="fade">
                                      <p:cBhvr>
                                        <p:cTn id="108" dur="1000"/>
                                        <p:tgtEl>
                                          <p:spTgt spid="13"/>
                                        </p:tgtEl>
                                      </p:cBhvr>
                                    </p:animEffect>
                                  </p:childTnLst>
                                </p:cTn>
                              </p:par>
                              <p:par>
                                <p:cTn id="109" presetID="31"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1000" fill="hold"/>
                                        <p:tgtEl>
                                          <p:spTgt spid="29"/>
                                        </p:tgtEl>
                                        <p:attrNameLst>
                                          <p:attrName>ppt_w</p:attrName>
                                        </p:attrNameLst>
                                      </p:cBhvr>
                                      <p:tavLst>
                                        <p:tav tm="0">
                                          <p:val>
                                            <p:fltVal val="0"/>
                                          </p:val>
                                        </p:tav>
                                        <p:tav tm="100000">
                                          <p:val>
                                            <p:strVal val="#ppt_w"/>
                                          </p:val>
                                        </p:tav>
                                      </p:tavLst>
                                    </p:anim>
                                    <p:anim calcmode="lin" valueType="num">
                                      <p:cBhvr>
                                        <p:cTn id="112" dur="1000" fill="hold"/>
                                        <p:tgtEl>
                                          <p:spTgt spid="29"/>
                                        </p:tgtEl>
                                        <p:attrNameLst>
                                          <p:attrName>ppt_h</p:attrName>
                                        </p:attrNameLst>
                                      </p:cBhvr>
                                      <p:tavLst>
                                        <p:tav tm="0">
                                          <p:val>
                                            <p:fltVal val="0"/>
                                          </p:val>
                                        </p:tav>
                                        <p:tav tm="100000">
                                          <p:val>
                                            <p:strVal val="#ppt_h"/>
                                          </p:val>
                                        </p:tav>
                                      </p:tavLst>
                                    </p:anim>
                                    <p:anim calcmode="lin" valueType="num">
                                      <p:cBhvr>
                                        <p:cTn id="113" dur="1000" fill="hold"/>
                                        <p:tgtEl>
                                          <p:spTgt spid="29"/>
                                        </p:tgtEl>
                                        <p:attrNameLst>
                                          <p:attrName>style.rotation</p:attrName>
                                        </p:attrNameLst>
                                      </p:cBhvr>
                                      <p:tavLst>
                                        <p:tav tm="0">
                                          <p:val>
                                            <p:fltVal val="90"/>
                                          </p:val>
                                        </p:tav>
                                        <p:tav tm="100000">
                                          <p:val>
                                            <p:fltVal val="0"/>
                                          </p:val>
                                        </p:tav>
                                      </p:tavLst>
                                    </p:anim>
                                    <p:animEffect transition="in" filter="fade">
                                      <p:cBhvr>
                                        <p:cTn id="11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6" grpId="0" animBg="1"/>
      <p:bldP spid="17" grpId="0" animBg="1"/>
      <p:bldP spid="27" grpId="0" animBg="1"/>
      <p:bldP spid="28" grpId="0" animBg="1"/>
      <p:bldP spid="29" grpId="0"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win32_fixed.potx" id="{E785A672-7C90-4494-8194-CA0AD3121E17}" vid="{FDBCB3E4-366A-4650-A7CF-CC6B13FF3429}"/>
    </a:ext>
  </a:extLst>
</a:theme>
</file>

<file path=ppt/theme/theme5.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1391</Words>
  <Application>Microsoft Office PowerPoint</Application>
  <PresentationFormat>مخصص</PresentationFormat>
  <Paragraphs>250</Paragraphs>
  <Slides>30</Slides>
  <Notes>22</Notes>
  <HiddenSlides>0</HiddenSlides>
  <MMClips>0</MMClips>
  <ScaleCrop>false</ScaleCrop>
  <HeadingPairs>
    <vt:vector size="6" baseType="variant">
      <vt:variant>
        <vt:lpstr>الخطوط المستخدمة</vt:lpstr>
      </vt:variant>
      <vt:variant>
        <vt:i4>28</vt:i4>
      </vt:variant>
      <vt:variant>
        <vt:lpstr>نسق</vt:lpstr>
      </vt:variant>
      <vt:variant>
        <vt:i4>4</vt:i4>
      </vt:variant>
      <vt:variant>
        <vt:lpstr>عناوين الشرائح</vt:lpstr>
      </vt:variant>
      <vt:variant>
        <vt:i4>30</vt:i4>
      </vt:variant>
    </vt:vector>
  </HeadingPairs>
  <TitlesOfParts>
    <vt:vector size="62" baseType="lpstr">
      <vt:lpstr>Amin Bold</vt:lpstr>
      <vt:lpstr>Franklin Gothic Book</vt:lpstr>
      <vt:lpstr>Cabin</vt:lpstr>
      <vt:lpstr>PF Din Text Universal</vt:lpstr>
      <vt:lpstr>AbdoMaster-Medium</vt:lpstr>
      <vt:lpstr>Unbounded</vt:lpstr>
      <vt:lpstr>Prata</vt:lpstr>
      <vt:lpstr>Arial</vt:lpstr>
      <vt:lpstr>Harmattan</vt:lpstr>
      <vt:lpstr>AbdoMaster-Bold</vt:lpstr>
      <vt:lpstr>splart-h-faraj</vt:lpstr>
      <vt:lpstr>Comic Sans MS</vt:lpstr>
      <vt:lpstr>Raleway</vt:lpstr>
      <vt:lpstr>El Maidan _ MagdySoliman</vt:lpstr>
      <vt:lpstr>Segoe Script</vt:lpstr>
      <vt:lpstr>Yousef  bkw Circle mhairy</vt:lpstr>
      <vt:lpstr>Quattrocento</vt:lpstr>
      <vt:lpstr>Hacen Samra</vt:lpstr>
      <vt:lpstr>Aqlaam</vt:lpstr>
      <vt:lpstr>Calibri Light</vt:lpstr>
      <vt:lpstr>YLShiliaRegular</vt:lpstr>
      <vt:lpstr>29LT Azer</vt:lpstr>
      <vt:lpstr>GE Modern Light</vt:lpstr>
      <vt:lpstr>Shorooq_N1</vt:lpstr>
      <vt:lpstr>Kufyan Arabic UltraLight</vt:lpstr>
      <vt:lpstr>PetraGlyphText Bold</vt:lpstr>
      <vt:lpstr>Calibri</vt:lpstr>
      <vt:lpstr>Sakkal Majalla</vt:lpstr>
      <vt:lpstr>Office Theme</vt:lpstr>
      <vt:lpstr>3_Office Theme</vt:lpstr>
      <vt:lpstr>1_Office Theme</vt:lpstr>
      <vt:lpstr>2_Office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شكرا لكم على حسن الاستماع</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Rovina</cp:lastModifiedBy>
  <cp:revision>58</cp:revision>
  <dcterms:created xsi:type="dcterms:W3CDTF">2024-10-27T05:36:21Z</dcterms:created>
  <dcterms:modified xsi:type="dcterms:W3CDTF">2025-10-29T12:46:37Z</dcterms:modified>
</cp:coreProperties>
</file>